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899" r:id="rId4"/>
  </p:sldMasterIdLst>
  <p:notesMasterIdLst>
    <p:notesMasterId r:id="rId21"/>
  </p:notesMasterIdLst>
  <p:handoutMasterIdLst>
    <p:handoutMasterId r:id="rId22"/>
  </p:handoutMasterIdLst>
  <p:sldIdLst>
    <p:sldId id="256" r:id="rId5"/>
    <p:sldId id="427" r:id="rId6"/>
    <p:sldId id="432" r:id="rId7"/>
    <p:sldId id="414" r:id="rId8"/>
    <p:sldId id="399" r:id="rId9"/>
    <p:sldId id="431" r:id="rId10"/>
    <p:sldId id="370" r:id="rId11"/>
    <p:sldId id="419" r:id="rId12"/>
    <p:sldId id="422" r:id="rId13"/>
    <p:sldId id="429" r:id="rId14"/>
    <p:sldId id="412" r:id="rId15"/>
    <p:sldId id="426" r:id="rId16"/>
    <p:sldId id="413" r:id="rId17"/>
    <p:sldId id="428" r:id="rId18"/>
    <p:sldId id="433" r:id="rId19"/>
    <p:sldId id="26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666029-77FB-1A1E-F0D9-5675CF7BF88B}" name="Carla Castillo" initials="CC" userId="S::ccastillo@hudsonvalleyrc.org::722019a3-2b07-463c-8c7c-39af685394cc" providerId="AD"/>
  <p188:author id="{0505007B-20A0-3220-88C5-0B36B84C7FE9}" name="Mary Lambert" initials="ML" userId="S::mlambert@hudsonvalleyrc.org::29aacc13-041e-4d5c-acd9-ba2131bf1f3c" providerId="AD"/>
  <p188:author id="{54147EDA-4855-26C4-2C64-852570A544D2}" name="Eleanor  Peck" initials="EP" userId="S::epeck@hudsonvalleyrc.org::83896d5c-971c-4acd-86ff-ca74b7a418f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ECA5"/>
    <a:srgbClr val="9A3BA0"/>
    <a:srgbClr val="F77E05"/>
    <a:srgbClr val="4AFA04"/>
    <a:srgbClr val="0BF3F3"/>
    <a:srgbClr val="CC0066"/>
    <a:srgbClr val="63B7C6"/>
    <a:srgbClr val="CA8406"/>
    <a:srgbClr val="FFD000"/>
    <a:srgbClr val="1B68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269937-0278-440C-9ACA-649957961407}" v="84" dt="2024-03-05T22:22:40.6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91"/>
    <p:restoredTop sz="94695"/>
  </p:normalViewPr>
  <p:slideViewPr>
    <p:cSldViewPr snapToGrid="0">
      <p:cViewPr varScale="1">
        <p:scale>
          <a:sx n="64" d="100"/>
          <a:sy n="64" d="100"/>
        </p:scale>
        <p:origin x="1194" y="78"/>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Lambert" userId="29aacc13-041e-4d5c-acd9-ba2131bf1f3c" providerId="ADAL" clId="{17269937-0278-440C-9ACA-649957961407}"/>
    <pc:docChg chg="undo custSel addSld delSld modSld sldOrd">
      <pc:chgData name="Mary Lambert" userId="29aacc13-041e-4d5c-acd9-ba2131bf1f3c" providerId="ADAL" clId="{17269937-0278-440C-9ACA-649957961407}" dt="2024-03-05T22:35:38.281" v="4990" actId="20577"/>
      <pc:docMkLst>
        <pc:docMk/>
      </pc:docMkLst>
      <pc:sldChg chg="addSp modSp mod">
        <pc:chgData name="Mary Lambert" userId="29aacc13-041e-4d5c-acd9-ba2131bf1f3c" providerId="ADAL" clId="{17269937-0278-440C-9ACA-649957961407}" dt="2024-03-05T22:29:00.915" v="4923" actId="20577"/>
        <pc:sldMkLst>
          <pc:docMk/>
          <pc:sldMk cId="3946934594" sldId="256"/>
        </pc:sldMkLst>
        <pc:spChg chg="mod">
          <ac:chgData name="Mary Lambert" userId="29aacc13-041e-4d5c-acd9-ba2131bf1f3c" providerId="ADAL" clId="{17269937-0278-440C-9ACA-649957961407}" dt="2024-03-05T22:12:08.200" v="4199" actId="20577"/>
          <ac:spMkLst>
            <pc:docMk/>
            <pc:sldMk cId="3946934594" sldId="256"/>
            <ac:spMk id="3" creationId="{0D537F64-4C96-4AA8-BB21-E8053A3186DD}"/>
          </ac:spMkLst>
        </pc:spChg>
        <pc:spChg chg="add mod">
          <ac:chgData name="Mary Lambert" userId="29aacc13-041e-4d5c-acd9-ba2131bf1f3c" providerId="ADAL" clId="{17269937-0278-440C-9ACA-649957961407}" dt="2024-03-05T22:29:00.915" v="4923" actId="20577"/>
          <ac:spMkLst>
            <pc:docMk/>
            <pc:sldMk cId="3946934594" sldId="256"/>
            <ac:spMk id="6" creationId="{BE4A3BEB-15D1-2D74-EEC7-518DB00B03B1}"/>
          </ac:spMkLst>
        </pc:spChg>
      </pc:sldChg>
      <pc:sldChg chg="modSp mod">
        <pc:chgData name="Mary Lambert" userId="29aacc13-041e-4d5c-acd9-ba2131bf1f3c" providerId="ADAL" clId="{17269937-0278-440C-9ACA-649957961407}" dt="2024-03-05T22:31:48.725" v="4987" actId="207"/>
        <pc:sldMkLst>
          <pc:docMk/>
          <pc:sldMk cId="44069682" sldId="268"/>
        </pc:sldMkLst>
        <pc:spChg chg="mod">
          <ac:chgData name="Mary Lambert" userId="29aacc13-041e-4d5c-acd9-ba2131bf1f3c" providerId="ADAL" clId="{17269937-0278-440C-9ACA-649957961407}" dt="2024-03-05T22:31:48.725" v="4987" actId="207"/>
          <ac:spMkLst>
            <pc:docMk/>
            <pc:sldMk cId="44069682" sldId="268"/>
            <ac:spMk id="3" creationId="{459A36C7-E64F-DAC5-D21F-98823AA60B01}"/>
          </ac:spMkLst>
        </pc:spChg>
      </pc:sldChg>
      <pc:sldChg chg="delSp modSp mod ord">
        <pc:chgData name="Mary Lambert" userId="29aacc13-041e-4d5c-acd9-ba2131bf1f3c" providerId="ADAL" clId="{17269937-0278-440C-9ACA-649957961407}" dt="2024-03-05T22:35:38.281" v="4990" actId="20577"/>
        <pc:sldMkLst>
          <pc:docMk/>
          <pc:sldMk cId="3900910559" sldId="370"/>
        </pc:sldMkLst>
        <pc:spChg chg="mod">
          <ac:chgData name="Mary Lambert" userId="29aacc13-041e-4d5c-acd9-ba2131bf1f3c" providerId="ADAL" clId="{17269937-0278-440C-9ACA-649957961407}" dt="2024-03-05T22:35:38.281" v="4990" actId="20577"/>
          <ac:spMkLst>
            <pc:docMk/>
            <pc:sldMk cId="3900910559" sldId="370"/>
            <ac:spMk id="10" creationId="{00000000-0000-0000-0000-000000000000}"/>
          </ac:spMkLst>
        </pc:spChg>
        <pc:spChg chg="mod">
          <ac:chgData name="Mary Lambert" userId="29aacc13-041e-4d5c-acd9-ba2131bf1f3c" providerId="ADAL" clId="{17269937-0278-440C-9ACA-649957961407}" dt="2024-02-27T16:23:12.713" v="582" actId="20577"/>
          <ac:spMkLst>
            <pc:docMk/>
            <pc:sldMk cId="3900910559" sldId="370"/>
            <ac:spMk id="17" creationId="{1D806B2F-8686-4BCB-CB98-2AA2E876442E}"/>
          </ac:spMkLst>
        </pc:spChg>
        <pc:grpChg chg="del">
          <ac:chgData name="Mary Lambert" userId="29aacc13-041e-4d5c-acd9-ba2131bf1f3c" providerId="ADAL" clId="{17269937-0278-440C-9ACA-649957961407}" dt="2024-02-27T17:12:19.477" v="2092" actId="478"/>
          <ac:grpSpMkLst>
            <pc:docMk/>
            <pc:sldMk cId="3900910559" sldId="370"/>
            <ac:grpSpMk id="2" creationId="{00000000-0000-0000-0000-000000000000}"/>
          </ac:grpSpMkLst>
        </pc:grpChg>
        <pc:picChg chg="mod">
          <ac:chgData name="Mary Lambert" userId="29aacc13-041e-4d5c-acd9-ba2131bf1f3c" providerId="ADAL" clId="{17269937-0278-440C-9ACA-649957961407}" dt="2024-02-27T16:23:03.816" v="570" actId="14100"/>
          <ac:picMkLst>
            <pc:docMk/>
            <pc:sldMk cId="3900910559" sldId="370"/>
            <ac:picMk id="8" creationId="{01316C06-BB18-2F40-3474-31B8158DC523}"/>
          </ac:picMkLst>
        </pc:picChg>
        <pc:picChg chg="mod">
          <ac:chgData name="Mary Lambert" userId="29aacc13-041e-4d5c-acd9-ba2131bf1f3c" providerId="ADAL" clId="{17269937-0278-440C-9ACA-649957961407}" dt="2024-02-27T16:23:03.816" v="570" actId="14100"/>
          <ac:picMkLst>
            <pc:docMk/>
            <pc:sldMk cId="3900910559" sldId="370"/>
            <ac:picMk id="11" creationId="{960F2DB5-C95E-07C1-F25F-FEEDE23D767B}"/>
          </ac:picMkLst>
        </pc:picChg>
        <pc:picChg chg="mod">
          <ac:chgData name="Mary Lambert" userId="29aacc13-041e-4d5c-acd9-ba2131bf1f3c" providerId="ADAL" clId="{17269937-0278-440C-9ACA-649957961407}" dt="2024-02-27T16:23:03.816" v="570" actId="14100"/>
          <ac:picMkLst>
            <pc:docMk/>
            <pc:sldMk cId="3900910559" sldId="370"/>
            <ac:picMk id="12" creationId="{D1F40FF2-B4F2-1619-49E4-1B594F0B16AC}"/>
          </ac:picMkLst>
        </pc:picChg>
        <pc:picChg chg="mod">
          <ac:chgData name="Mary Lambert" userId="29aacc13-041e-4d5c-acd9-ba2131bf1f3c" providerId="ADAL" clId="{17269937-0278-440C-9ACA-649957961407}" dt="2024-02-27T16:23:03.816" v="570" actId="14100"/>
          <ac:picMkLst>
            <pc:docMk/>
            <pc:sldMk cId="3900910559" sldId="370"/>
            <ac:picMk id="14" creationId="{3FFC5E6A-FF10-0659-8C73-C42E3E2244EA}"/>
          </ac:picMkLst>
        </pc:picChg>
        <pc:picChg chg="mod">
          <ac:chgData name="Mary Lambert" userId="29aacc13-041e-4d5c-acd9-ba2131bf1f3c" providerId="ADAL" clId="{17269937-0278-440C-9ACA-649957961407}" dt="2024-02-27T16:24:24.309" v="624" actId="1035"/>
          <ac:picMkLst>
            <pc:docMk/>
            <pc:sldMk cId="3900910559" sldId="370"/>
            <ac:picMk id="15" creationId="{6417A6E2-DAE9-C90E-DBB6-9492304F8C64}"/>
          </ac:picMkLst>
        </pc:picChg>
      </pc:sldChg>
      <pc:sldChg chg="del">
        <pc:chgData name="Mary Lambert" userId="29aacc13-041e-4d5c-acd9-ba2131bf1f3c" providerId="ADAL" clId="{17269937-0278-440C-9ACA-649957961407}" dt="2024-02-27T16:25:15.997" v="630" actId="47"/>
        <pc:sldMkLst>
          <pc:docMk/>
          <pc:sldMk cId="2130929118" sldId="392"/>
        </pc:sldMkLst>
      </pc:sldChg>
      <pc:sldChg chg="del">
        <pc:chgData name="Mary Lambert" userId="29aacc13-041e-4d5c-acd9-ba2131bf1f3c" providerId="ADAL" clId="{17269937-0278-440C-9ACA-649957961407}" dt="2024-02-27T16:25:13.379" v="627" actId="47"/>
        <pc:sldMkLst>
          <pc:docMk/>
          <pc:sldMk cId="3778148869" sldId="393"/>
        </pc:sldMkLst>
      </pc:sldChg>
      <pc:sldChg chg="del">
        <pc:chgData name="Mary Lambert" userId="29aacc13-041e-4d5c-acd9-ba2131bf1f3c" providerId="ADAL" clId="{17269937-0278-440C-9ACA-649957961407}" dt="2024-02-27T16:25:14.442" v="628" actId="47"/>
        <pc:sldMkLst>
          <pc:docMk/>
          <pc:sldMk cId="2959482553" sldId="394"/>
        </pc:sldMkLst>
      </pc:sldChg>
      <pc:sldChg chg="del">
        <pc:chgData name="Mary Lambert" userId="29aacc13-041e-4d5c-acd9-ba2131bf1f3c" providerId="ADAL" clId="{17269937-0278-440C-9ACA-649957961407}" dt="2024-02-27T16:25:16.676" v="631" actId="47"/>
        <pc:sldMkLst>
          <pc:docMk/>
          <pc:sldMk cId="3860248549" sldId="395"/>
        </pc:sldMkLst>
      </pc:sldChg>
      <pc:sldChg chg="del">
        <pc:chgData name="Mary Lambert" userId="29aacc13-041e-4d5c-acd9-ba2131bf1f3c" providerId="ADAL" clId="{17269937-0278-440C-9ACA-649957961407}" dt="2024-02-27T16:25:15.299" v="629" actId="47"/>
        <pc:sldMkLst>
          <pc:docMk/>
          <pc:sldMk cId="221677254" sldId="396"/>
        </pc:sldMkLst>
      </pc:sldChg>
      <pc:sldChg chg="addSp delSp modSp mod">
        <pc:chgData name="Mary Lambert" userId="29aacc13-041e-4d5c-acd9-ba2131bf1f3c" providerId="ADAL" clId="{17269937-0278-440C-9ACA-649957961407}" dt="2024-03-05T22:19:36.748" v="4598" actId="20577"/>
        <pc:sldMkLst>
          <pc:docMk/>
          <pc:sldMk cId="3728478463" sldId="399"/>
        </pc:sldMkLst>
        <pc:spChg chg="mod">
          <ac:chgData name="Mary Lambert" userId="29aacc13-041e-4d5c-acd9-ba2131bf1f3c" providerId="ADAL" clId="{17269937-0278-440C-9ACA-649957961407}" dt="2024-03-05T20:24:59.038" v="3588" actId="20577"/>
          <ac:spMkLst>
            <pc:docMk/>
            <pc:sldMk cId="3728478463" sldId="399"/>
            <ac:spMk id="2" creationId="{6F0DF968-5E09-8969-221F-082A401D3CE0}"/>
          </ac:spMkLst>
        </pc:spChg>
        <pc:spChg chg="del">
          <ac:chgData name="Mary Lambert" userId="29aacc13-041e-4d5c-acd9-ba2131bf1f3c" providerId="ADAL" clId="{17269937-0278-440C-9ACA-649957961407}" dt="2024-03-05T21:21:54.178" v="3821" actId="478"/>
          <ac:spMkLst>
            <pc:docMk/>
            <pc:sldMk cId="3728478463" sldId="399"/>
            <ac:spMk id="3" creationId="{B30B7CD2-82A3-5FE1-0956-8D453DC8D50A}"/>
          </ac:spMkLst>
        </pc:spChg>
        <pc:spChg chg="add mod">
          <ac:chgData name="Mary Lambert" userId="29aacc13-041e-4d5c-acd9-ba2131bf1f3c" providerId="ADAL" clId="{17269937-0278-440C-9ACA-649957961407}" dt="2024-03-05T22:19:36.748" v="4598" actId="20577"/>
          <ac:spMkLst>
            <pc:docMk/>
            <pc:sldMk cId="3728478463" sldId="399"/>
            <ac:spMk id="5" creationId="{013DAC50-24BF-E0C3-CB63-CB3B2E45A275}"/>
          </ac:spMkLst>
        </pc:spChg>
        <pc:spChg chg="add del mod">
          <ac:chgData name="Mary Lambert" userId="29aacc13-041e-4d5c-acd9-ba2131bf1f3c" providerId="ADAL" clId="{17269937-0278-440C-9ACA-649957961407}" dt="2024-02-27T17:11:36.825" v="2081" actId="478"/>
          <ac:spMkLst>
            <pc:docMk/>
            <pc:sldMk cId="3728478463" sldId="399"/>
            <ac:spMk id="5" creationId="{9BCCA57E-5255-AEF2-FF01-5BD1240BEDAC}"/>
          </ac:spMkLst>
        </pc:spChg>
        <pc:spChg chg="add mod">
          <ac:chgData name="Mary Lambert" userId="29aacc13-041e-4d5c-acd9-ba2131bf1f3c" providerId="ADAL" clId="{17269937-0278-440C-9ACA-649957961407}" dt="2024-03-05T22:19:11.942" v="4578" actId="20577"/>
          <ac:spMkLst>
            <pc:docMk/>
            <pc:sldMk cId="3728478463" sldId="399"/>
            <ac:spMk id="6" creationId="{401EB042-0568-7F9A-B52E-16C1A9D38404}"/>
          </ac:spMkLst>
        </pc:spChg>
        <pc:graphicFrameChg chg="del">
          <ac:chgData name="Mary Lambert" userId="29aacc13-041e-4d5c-acd9-ba2131bf1f3c" providerId="ADAL" clId="{17269937-0278-440C-9ACA-649957961407}" dt="2024-03-05T21:20:57.462" v="3793" actId="478"/>
          <ac:graphicFrameMkLst>
            <pc:docMk/>
            <pc:sldMk cId="3728478463" sldId="399"/>
            <ac:graphicFrameMk id="7" creationId="{79319D57-A0DC-CB56-6AE7-D1C691D0B879}"/>
          </ac:graphicFrameMkLst>
        </pc:graphicFrameChg>
      </pc:sldChg>
      <pc:sldChg chg="del">
        <pc:chgData name="Mary Lambert" userId="29aacc13-041e-4d5c-acd9-ba2131bf1f3c" providerId="ADAL" clId="{17269937-0278-440C-9ACA-649957961407}" dt="2024-02-27T16:24:00.348" v="595" actId="2696"/>
        <pc:sldMkLst>
          <pc:docMk/>
          <pc:sldMk cId="1365837396" sldId="406"/>
        </pc:sldMkLst>
      </pc:sldChg>
      <pc:sldChg chg="modSp mod ord">
        <pc:chgData name="Mary Lambert" userId="29aacc13-041e-4d5c-acd9-ba2131bf1f3c" providerId="ADAL" clId="{17269937-0278-440C-9ACA-649957961407}" dt="2024-03-05T22:25:00.795" v="4710" actId="207"/>
        <pc:sldMkLst>
          <pc:docMk/>
          <pc:sldMk cId="1402968896" sldId="412"/>
        </pc:sldMkLst>
        <pc:spChg chg="mod">
          <ac:chgData name="Mary Lambert" userId="29aacc13-041e-4d5c-acd9-ba2131bf1f3c" providerId="ADAL" clId="{17269937-0278-440C-9ACA-649957961407}" dt="2024-03-05T20:28:55.524" v="3727" actId="20577"/>
          <ac:spMkLst>
            <pc:docMk/>
            <pc:sldMk cId="1402968896" sldId="412"/>
            <ac:spMk id="2" creationId="{DCCAAEF1-5414-3B2E-92AF-E8B3D1A30F05}"/>
          </ac:spMkLst>
        </pc:spChg>
        <pc:spChg chg="mod">
          <ac:chgData name="Mary Lambert" userId="29aacc13-041e-4d5c-acd9-ba2131bf1f3c" providerId="ADAL" clId="{17269937-0278-440C-9ACA-649957961407}" dt="2024-03-05T22:25:00.795" v="4710" actId="207"/>
          <ac:spMkLst>
            <pc:docMk/>
            <pc:sldMk cId="1402968896" sldId="412"/>
            <ac:spMk id="3" creationId="{97C1305F-D39A-941C-73B0-6A6D050283F3}"/>
          </ac:spMkLst>
        </pc:spChg>
      </pc:sldChg>
      <pc:sldChg chg="addSp delSp modSp mod ord">
        <pc:chgData name="Mary Lambert" userId="29aacc13-041e-4d5c-acd9-ba2131bf1f3c" providerId="ADAL" clId="{17269937-0278-440C-9ACA-649957961407}" dt="2024-03-05T22:26:40.018" v="4787" actId="20577"/>
        <pc:sldMkLst>
          <pc:docMk/>
          <pc:sldMk cId="2726127177" sldId="413"/>
        </pc:sldMkLst>
        <pc:spChg chg="mod">
          <ac:chgData name="Mary Lambert" userId="29aacc13-041e-4d5c-acd9-ba2131bf1f3c" providerId="ADAL" clId="{17269937-0278-440C-9ACA-649957961407}" dt="2024-03-05T21:28:19.913" v="4006" actId="20577"/>
          <ac:spMkLst>
            <pc:docMk/>
            <pc:sldMk cId="2726127177" sldId="413"/>
            <ac:spMk id="2" creationId="{DCCAAEF1-5414-3B2E-92AF-E8B3D1A30F05}"/>
          </ac:spMkLst>
        </pc:spChg>
        <pc:spChg chg="del mod">
          <ac:chgData name="Mary Lambert" userId="29aacc13-041e-4d5c-acd9-ba2131bf1f3c" providerId="ADAL" clId="{17269937-0278-440C-9ACA-649957961407}" dt="2024-03-05T20:21:28.429" v="3403" actId="21"/>
          <ac:spMkLst>
            <pc:docMk/>
            <pc:sldMk cId="2726127177" sldId="413"/>
            <ac:spMk id="8" creationId="{8CE4F0B0-FE6A-6C69-6DBB-12BAF0B08D74}"/>
          </ac:spMkLst>
        </pc:spChg>
        <pc:spChg chg="add del mod">
          <ac:chgData name="Mary Lambert" userId="29aacc13-041e-4d5c-acd9-ba2131bf1f3c" providerId="ADAL" clId="{17269937-0278-440C-9ACA-649957961407}" dt="2024-03-05T20:21:50.407" v="3409" actId="478"/>
          <ac:spMkLst>
            <pc:docMk/>
            <pc:sldMk cId="2726127177" sldId="413"/>
            <ac:spMk id="9" creationId="{255CEDA7-3C50-42A3-35FC-5ED7DAE03B01}"/>
          </ac:spMkLst>
        </pc:spChg>
        <pc:spChg chg="add mod">
          <ac:chgData name="Mary Lambert" userId="29aacc13-041e-4d5c-acd9-ba2131bf1f3c" providerId="ADAL" clId="{17269937-0278-440C-9ACA-649957961407}" dt="2024-03-05T22:26:40.018" v="4787" actId="20577"/>
          <ac:spMkLst>
            <pc:docMk/>
            <pc:sldMk cId="2726127177" sldId="413"/>
            <ac:spMk id="10" creationId="{6BC25530-0FEA-C7A5-6364-0545D5E95DC2}"/>
          </ac:spMkLst>
        </pc:spChg>
        <pc:spChg chg="add del mod">
          <ac:chgData name="Mary Lambert" userId="29aacc13-041e-4d5c-acd9-ba2131bf1f3c" providerId="ADAL" clId="{17269937-0278-440C-9ACA-649957961407}" dt="2024-03-05T20:29:12.881" v="3741" actId="478"/>
          <ac:spMkLst>
            <pc:docMk/>
            <pc:sldMk cId="2726127177" sldId="413"/>
            <ac:spMk id="12" creationId="{1F5C5B56-34E5-D3FC-A071-C5630120F81B}"/>
          </ac:spMkLst>
        </pc:spChg>
        <pc:graphicFrameChg chg="del">
          <ac:chgData name="Mary Lambert" userId="29aacc13-041e-4d5c-acd9-ba2131bf1f3c" providerId="ADAL" clId="{17269937-0278-440C-9ACA-649957961407}" dt="2024-03-05T20:18:43.910" v="3263" actId="21"/>
          <ac:graphicFrameMkLst>
            <pc:docMk/>
            <pc:sldMk cId="2726127177" sldId="413"/>
            <ac:graphicFrameMk id="5" creationId="{F7D87ED1-3EFF-ACA6-5E73-460CF7F30690}"/>
          </ac:graphicFrameMkLst>
        </pc:graphicFrameChg>
        <pc:graphicFrameChg chg="add mod modGraphic">
          <ac:chgData name="Mary Lambert" userId="29aacc13-041e-4d5c-acd9-ba2131bf1f3c" providerId="ADAL" clId="{17269937-0278-440C-9ACA-649957961407}" dt="2024-03-05T20:22:34.822" v="3451" actId="14100"/>
          <ac:graphicFrameMkLst>
            <pc:docMk/>
            <pc:sldMk cId="2726127177" sldId="413"/>
            <ac:graphicFrameMk id="11" creationId="{F7D87ED1-3EFF-ACA6-5E73-460CF7F30690}"/>
          </ac:graphicFrameMkLst>
        </pc:graphicFrameChg>
      </pc:sldChg>
      <pc:sldChg chg="modSp mod">
        <pc:chgData name="Mary Lambert" userId="29aacc13-041e-4d5c-acd9-ba2131bf1f3c" providerId="ADAL" clId="{17269937-0278-440C-9ACA-649957961407}" dt="2024-03-05T22:29:17.853" v="4924" actId="207"/>
        <pc:sldMkLst>
          <pc:docMk/>
          <pc:sldMk cId="2133378577" sldId="414"/>
        </pc:sldMkLst>
        <pc:spChg chg="mod">
          <ac:chgData name="Mary Lambert" userId="29aacc13-041e-4d5c-acd9-ba2131bf1f3c" providerId="ADAL" clId="{17269937-0278-440C-9ACA-649957961407}" dt="2024-03-05T20:24:53.379" v="3586" actId="20577"/>
          <ac:spMkLst>
            <pc:docMk/>
            <pc:sldMk cId="2133378577" sldId="414"/>
            <ac:spMk id="2" creationId="{DCCAAEF1-5414-3B2E-92AF-E8B3D1A30F05}"/>
          </ac:spMkLst>
        </pc:spChg>
        <pc:spChg chg="mod">
          <ac:chgData name="Mary Lambert" userId="29aacc13-041e-4d5c-acd9-ba2131bf1f3c" providerId="ADAL" clId="{17269937-0278-440C-9ACA-649957961407}" dt="2024-03-05T22:29:17.853" v="4924" actId="207"/>
          <ac:spMkLst>
            <pc:docMk/>
            <pc:sldMk cId="2133378577" sldId="414"/>
            <ac:spMk id="3" creationId="{97C1305F-D39A-941C-73B0-6A6D050283F3}"/>
          </ac:spMkLst>
        </pc:spChg>
      </pc:sldChg>
      <pc:sldChg chg="del">
        <pc:chgData name="Mary Lambert" userId="29aacc13-041e-4d5c-acd9-ba2131bf1f3c" providerId="ADAL" clId="{17269937-0278-440C-9ACA-649957961407}" dt="2024-02-27T16:22:04.746" v="566" actId="47"/>
        <pc:sldMkLst>
          <pc:docMk/>
          <pc:sldMk cId="4284172811" sldId="415"/>
        </pc:sldMkLst>
      </pc:sldChg>
      <pc:sldChg chg="del">
        <pc:chgData name="Mary Lambert" userId="29aacc13-041e-4d5c-acd9-ba2131bf1f3c" providerId="ADAL" clId="{17269937-0278-440C-9ACA-649957961407}" dt="2024-02-27T16:22:24.135" v="567" actId="47"/>
        <pc:sldMkLst>
          <pc:docMk/>
          <pc:sldMk cId="3387414538" sldId="416"/>
        </pc:sldMkLst>
      </pc:sldChg>
      <pc:sldChg chg="del">
        <pc:chgData name="Mary Lambert" userId="29aacc13-041e-4d5c-acd9-ba2131bf1f3c" providerId="ADAL" clId="{17269937-0278-440C-9ACA-649957961407}" dt="2024-02-27T17:57:39.049" v="2986" actId="47"/>
        <pc:sldMkLst>
          <pc:docMk/>
          <pc:sldMk cId="1836186363" sldId="418"/>
        </pc:sldMkLst>
      </pc:sldChg>
      <pc:sldChg chg="addSp modSp mod ord">
        <pc:chgData name="Mary Lambert" userId="29aacc13-041e-4d5c-acd9-ba2131bf1f3c" providerId="ADAL" clId="{17269937-0278-440C-9ACA-649957961407}" dt="2024-03-05T22:29:52.429" v="4958" actId="1076"/>
        <pc:sldMkLst>
          <pc:docMk/>
          <pc:sldMk cId="691844332" sldId="419"/>
        </pc:sldMkLst>
        <pc:spChg chg="mod">
          <ac:chgData name="Mary Lambert" userId="29aacc13-041e-4d5c-acd9-ba2131bf1f3c" providerId="ADAL" clId="{17269937-0278-440C-9ACA-649957961407}" dt="2024-03-05T20:26:05.258" v="3616" actId="27636"/>
          <ac:spMkLst>
            <pc:docMk/>
            <pc:sldMk cId="691844332" sldId="419"/>
            <ac:spMk id="2" creationId="{1B367415-8010-9931-59CA-B3F5F1858523}"/>
          </ac:spMkLst>
        </pc:spChg>
        <pc:spChg chg="add mod">
          <ac:chgData name="Mary Lambert" userId="29aacc13-041e-4d5c-acd9-ba2131bf1f3c" providerId="ADAL" clId="{17269937-0278-440C-9ACA-649957961407}" dt="2024-02-27T16:23:27.035" v="583"/>
          <ac:spMkLst>
            <pc:docMk/>
            <pc:sldMk cId="691844332" sldId="419"/>
            <ac:spMk id="22" creationId="{9D4DBA62-6A27-5969-3F5C-9F839DD12D0C}"/>
          </ac:spMkLst>
        </pc:spChg>
        <pc:spChg chg="add mod">
          <ac:chgData name="Mary Lambert" userId="29aacc13-041e-4d5c-acd9-ba2131bf1f3c" providerId="ADAL" clId="{17269937-0278-440C-9ACA-649957961407}" dt="2024-03-05T22:29:52.429" v="4958" actId="1076"/>
          <ac:spMkLst>
            <pc:docMk/>
            <pc:sldMk cId="691844332" sldId="419"/>
            <ac:spMk id="23" creationId="{7348B247-8783-DFDF-1CDB-85202573286C}"/>
          </ac:spMkLst>
        </pc:spChg>
        <pc:graphicFrameChg chg="mod modGraphic">
          <ac:chgData name="Mary Lambert" userId="29aacc13-041e-4d5c-acd9-ba2131bf1f3c" providerId="ADAL" clId="{17269937-0278-440C-9ACA-649957961407}" dt="2024-03-05T22:20:32.480" v="4605" actId="20577"/>
          <ac:graphicFrameMkLst>
            <pc:docMk/>
            <pc:sldMk cId="691844332" sldId="419"/>
            <ac:graphicFrameMk id="6" creationId="{2D8A8416-83CE-F4DE-863E-F06D2746BB6C}"/>
          </ac:graphicFrameMkLst>
        </pc:graphicFrameChg>
      </pc:sldChg>
      <pc:sldChg chg="del">
        <pc:chgData name="Mary Lambert" userId="29aacc13-041e-4d5c-acd9-ba2131bf1f3c" providerId="ADAL" clId="{17269937-0278-440C-9ACA-649957961407}" dt="2024-02-27T16:25:00.392" v="625" actId="2696"/>
        <pc:sldMkLst>
          <pc:docMk/>
          <pc:sldMk cId="3142501878" sldId="420"/>
        </pc:sldMkLst>
      </pc:sldChg>
      <pc:sldChg chg="del">
        <pc:chgData name="Mary Lambert" userId="29aacc13-041e-4d5c-acd9-ba2131bf1f3c" providerId="ADAL" clId="{17269937-0278-440C-9ACA-649957961407}" dt="2024-02-27T16:25:07.457" v="626" actId="2696"/>
        <pc:sldMkLst>
          <pc:docMk/>
          <pc:sldMk cId="1761961421" sldId="421"/>
        </pc:sldMkLst>
      </pc:sldChg>
      <pc:sldChg chg="addSp delSp modSp mod ord">
        <pc:chgData name="Mary Lambert" userId="29aacc13-041e-4d5c-acd9-ba2131bf1f3c" providerId="ADAL" clId="{17269937-0278-440C-9ACA-649957961407}" dt="2024-03-05T22:30:14.822" v="4970" actId="14100"/>
        <pc:sldMkLst>
          <pc:docMk/>
          <pc:sldMk cId="2811114575" sldId="422"/>
        </pc:sldMkLst>
        <pc:spChg chg="mod">
          <ac:chgData name="Mary Lambert" userId="29aacc13-041e-4d5c-acd9-ba2131bf1f3c" providerId="ADAL" clId="{17269937-0278-440C-9ACA-649957961407}" dt="2024-03-05T20:28:46.583" v="3723" actId="20577"/>
          <ac:spMkLst>
            <pc:docMk/>
            <pc:sldMk cId="2811114575" sldId="422"/>
            <ac:spMk id="2" creationId="{611D0E87-274A-15FE-034D-4694E263C358}"/>
          </ac:spMkLst>
        </pc:spChg>
        <pc:spChg chg="add mod">
          <ac:chgData name="Mary Lambert" userId="29aacc13-041e-4d5c-acd9-ba2131bf1f3c" providerId="ADAL" clId="{17269937-0278-440C-9ACA-649957961407}" dt="2024-03-05T22:22:12.932" v="4632" actId="14100"/>
          <ac:spMkLst>
            <pc:docMk/>
            <pc:sldMk cId="2811114575" sldId="422"/>
            <ac:spMk id="5" creationId="{E9A777E7-012F-251D-1FDB-B7EBAC599731}"/>
          </ac:spMkLst>
        </pc:spChg>
        <pc:spChg chg="add mod">
          <ac:chgData name="Mary Lambert" userId="29aacc13-041e-4d5c-acd9-ba2131bf1f3c" providerId="ADAL" clId="{17269937-0278-440C-9ACA-649957961407}" dt="2024-03-05T22:30:14.822" v="4970" actId="14100"/>
          <ac:spMkLst>
            <pc:docMk/>
            <pc:sldMk cId="2811114575" sldId="422"/>
            <ac:spMk id="9" creationId="{C87957CB-34A1-48A6-6B94-9A1C2BA16794}"/>
          </ac:spMkLst>
        </pc:spChg>
        <pc:picChg chg="del">
          <ac:chgData name="Mary Lambert" userId="29aacc13-041e-4d5c-acd9-ba2131bf1f3c" providerId="ADAL" clId="{17269937-0278-440C-9ACA-649957961407}" dt="2024-02-27T16:15:13.440" v="256" actId="478"/>
          <ac:picMkLst>
            <pc:docMk/>
            <pc:sldMk cId="2811114575" sldId="422"/>
            <ac:picMk id="6" creationId="{CE2EBC8F-BB4F-D613-C122-B55F9927650E}"/>
          </ac:picMkLst>
        </pc:picChg>
        <pc:picChg chg="add mod ord">
          <ac:chgData name="Mary Lambert" userId="29aacc13-041e-4d5c-acd9-ba2131bf1f3c" providerId="ADAL" clId="{17269937-0278-440C-9ACA-649957961407}" dt="2024-03-05T21:24:57.052" v="3956" actId="1076"/>
          <ac:picMkLst>
            <pc:docMk/>
            <pc:sldMk cId="2811114575" sldId="422"/>
            <ac:picMk id="7" creationId="{2A0069F2-8A39-6504-A232-91228D23F0CF}"/>
          </ac:picMkLst>
        </pc:picChg>
      </pc:sldChg>
      <pc:sldChg chg="modSp del mod">
        <pc:chgData name="Mary Lambert" userId="29aacc13-041e-4d5c-acd9-ba2131bf1f3c" providerId="ADAL" clId="{17269937-0278-440C-9ACA-649957961407}" dt="2024-02-27T16:18:26.232" v="379" actId="2696"/>
        <pc:sldMkLst>
          <pc:docMk/>
          <pc:sldMk cId="3248496159" sldId="425"/>
        </pc:sldMkLst>
        <pc:spChg chg="mod">
          <ac:chgData name="Mary Lambert" userId="29aacc13-041e-4d5c-acd9-ba2131bf1f3c" providerId="ADAL" clId="{17269937-0278-440C-9ACA-649957961407}" dt="2024-02-27T16:12:14.618" v="223" actId="20577"/>
          <ac:spMkLst>
            <pc:docMk/>
            <pc:sldMk cId="3248496159" sldId="425"/>
            <ac:spMk id="2" creationId="{32808CE8-6A98-9C96-4CE6-F3757532865D}"/>
          </ac:spMkLst>
        </pc:spChg>
        <pc:spChg chg="mod">
          <ac:chgData name="Mary Lambert" userId="29aacc13-041e-4d5c-acd9-ba2131bf1f3c" providerId="ADAL" clId="{17269937-0278-440C-9ACA-649957961407}" dt="2024-02-27T16:16:53.629" v="279" actId="21"/>
          <ac:spMkLst>
            <pc:docMk/>
            <pc:sldMk cId="3248496159" sldId="425"/>
            <ac:spMk id="3" creationId="{D1906E4C-29F6-C04E-3AFF-C1063F6A9609}"/>
          </ac:spMkLst>
        </pc:spChg>
      </pc:sldChg>
      <pc:sldChg chg="addSp delSp modSp mod ord">
        <pc:chgData name="Mary Lambert" userId="29aacc13-041e-4d5c-acd9-ba2131bf1f3c" providerId="ADAL" clId="{17269937-0278-440C-9ACA-649957961407}" dt="2024-03-05T22:27:01.234" v="4801" actId="20577"/>
        <pc:sldMkLst>
          <pc:docMk/>
          <pc:sldMk cId="2036110619" sldId="426"/>
        </pc:sldMkLst>
        <pc:spChg chg="mod">
          <ac:chgData name="Mary Lambert" userId="29aacc13-041e-4d5c-acd9-ba2131bf1f3c" providerId="ADAL" clId="{17269937-0278-440C-9ACA-649957961407}" dt="2024-03-05T20:29:00.437" v="3729" actId="20577"/>
          <ac:spMkLst>
            <pc:docMk/>
            <pc:sldMk cId="2036110619" sldId="426"/>
            <ac:spMk id="2" creationId="{DCCAAEF1-5414-3B2E-92AF-E8B3D1A30F05}"/>
          </ac:spMkLst>
        </pc:spChg>
        <pc:spChg chg="mod">
          <ac:chgData name="Mary Lambert" userId="29aacc13-041e-4d5c-acd9-ba2131bf1f3c" providerId="ADAL" clId="{17269937-0278-440C-9ACA-649957961407}" dt="2024-03-05T22:27:01.234" v="4801" actId="20577"/>
          <ac:spMkLst>
            <pc:docMk/>
            <pc:sldMk cId="2036110619" sldId="426"/>
            <ac:spMk id="3" creationId="{39CC5877-79B0-5982-679D-AD743E755ECF}"/>
          </ac:spMkLst>
        </pc:spChg>
        <pc:spChg chg="add del">
          <ac:chgData name="Mary Lambert" userId="29aacc13-041e-4d5c-acd9-ba2131bf1f3c" providerId="ADAL" clId="{17269937-0278-440C-9ACA-649957961407}" dt="2024-03-05T20:18:21.995" v="3260" actId="22"/>
          <ac:spMkLst>
            <pc:docMk/>
            <pc:sldMk cId="2036110619" sldId="426"/>
            <ac:spMk id="8" creationId="{13A6F3C3-8D12-6203-930A-993671623028}"/>
          </ac:spMkLst>
        </pc:spChg>
        <pc:spChg chg="add del">
          <ac:chgData name="Mary Lambert" userId="29aacc13-041e-4d5c-acd9-ba2131bf1f3c" providerId="ADAL" clId="{17269937-0278-440C-9ACA-649957961407}" dt="2024-03-05T20:18:40.240" v="3262" actId="22"/>
          <ac:spMkLst>
            <pc:docMk/>
            <pc:sldMk cId="2036110619" sldId="426"/>
            <ac:spMk id="10" creationId="{A267F40E-2F0C-933A-2E7D-0349F6C34E91}"/>
          </ac:spMkLst>
        </pc:spChg>
        <pc:spChg chg="add del mod">
          <ac:chgData name="Mary Lambert" userId="29aacc13-041e-4d5c-acd9-ba2131bf1f3c" providerId="ADAL" clId="{17269937-0278-440C-9ACA-649957961407}" dt="2024-03-05T20:20:58.627" v="3389" actId="478"/>
          <ac:spMkLst>
            <pc:docMk/>
            <pc:sldMk cId="2036110619" sldId="426"/>
            <ac:spMk id="12" creationId="{B6FB7B7C-AA76-FB0F-D19D-60390526F1BA}"/>
          </ac:spMkLst>
        </pc:spChg>
        <pc:spChg chg="add mod">
          <ac:chgData name="Mary Lambert" userId="29aacc13-041e-4d5c-acd9-ba2131bf1f3c" providerId="ADAL" clId="{17269937-0278-440C-9ACA-649957961407}" dt="2024-03-05T22:26:24.973" v="4775" actId="207"/>
          <ac:spMkLst>
            <pc:docMk/>
            <pc:sldMk cId="2036110619" sldId="426"/>
            <ac:spMk id="13" creationId="{8CE4F0B0-FE6A-6C69-6DBB-12BAF0B08D74}"/>
          </ac:spMkLst>
        </pc:spChg>
        <pc:graphicFrameChg chg="mod modGraphic">
          <ac:chgData name="Mary Lambert" userId="29aacc13-041e-4d5c-acd9-ba2131bf1f3c" providerId="ADAL" clId="{17269937-0278-440C-9ACA-649957961407}" dt="2024-03-05T20:21:37.904" v="3406" actId="1076"/>
          <ac:graphicFrameMkLst>
            <pc:docMk/>
            <pc:sldMk cId="2036110619" sldId="426"/>
            <ac:graphicFrameMk id="5" creationId="{F7D87ED1-3EFF-ACA6-5E73-460CF7F30690}"/>
          </ac:graphicFrameMkLst>
        </pc:graphicFrameChg>
        <pc:graphicFrameChg chg="add del mod modGraphic">
          <ac:chgData name="Mary Lambert" userId="29aacc13-041e-4d5c-acd9-ba2131bf1f3c" providerId="ADAL" clId="{17269937-0278-440C-9ACA-649957961407}" dt="2024-03-05T20:20:55.129" v="3387" actId="21"/>
          <ac:graphicFrameMkLst>
            <pc:docMk/>
            <pc:sldMk cId="2036110619" sldId="426"/>
            <ac:graphicFrameMk id="11" creationId="{F7D87ED1-3EFF-ACA6-5E73-460CF7F30690}"/>
          </ac:graphicFrameMkLst>
        </pc:graphicFrameChg>
      </pc:sldChg>
      <pc:sldChg chg="modSp mod">
        <pc:chgData name="Mary Lambert" userId="29aacc13-041e-4d5c-acd9-ba2131bf1f3c" providerId="ADAL" clId="{17269937-0278-440C-9ACA-649957961407}" dt="2024-03-05T22:11:06.347" v="4145" actId="27636"/>
        <pc:sldMkLst>
          <pc:docMk/>
          <pc:sldMk cId="2693962998" sldId="427"/>
        </pc:sldMkLst>
        <pc:spChg chg="mod">
          <ac:chgData name="Mary Lambert" userId="29aacc13-041e-4d5c-acd9-ba2131bf1f3c" providerId="ADAL" clId="{17269937-0278-440C-9ACA-649957961407}" dt="2024-02-27T17:50:55.689" v="2874" actId="6549"/>
          <ac:spMkLst>
            <pc:docMk/>
            <pc:sldMk cId="2693962998" sldId="427"/>
            <ac:spMk id="2" creationId="{5DB1D566-2127-42BF-AE1D-08381F4F4909}"/>
          </ac:spMkLst>
        </pc:spChg>
        <pc:spChg chg="mod">
          <ac:chgData name="Mary Lambert" userId="29aacc13-041e-4d5c-acd9-ba2131bf1f3c" providerId="ADAL" clId="{17269937-0278-440C-9ACA-649957961407}" dt="2024-03-05T22:11:06.347" v="4145" actId="27636"/>
          <ac:spMkLst>
            <pc:docMk/>
            <pc:sldMk cId="2693962998" sldId="427"/>
            <ac:spMk id="3" creationId="{C8A5B411-4705-7843-3401-C1EC01EB08E9}"/>
          </ac:spMkLst>
        </pc:spChg>
      </pc:sldChg>
      <pc:sldChg chg="addSp modSp new mod ord">
        <pc:chgData name="Mary Lambert" userId="29aacc13-041e-4d5c-acd9-ba2131bf1f3c" providerId="ADAL" clId="{17269937-0278-440C-9ACA-649957961407}" dt="2024-03-05T22:31:19.469" v="4986" actId="1076"/>
        <pc:sldMkLst>
          <pc:docMk/>
          <pc:sldMk cId="3526535617" sldId="428"/>
        </pc:sldMkLst>
        <pc:spChg chg="mod">
          <ac:chgData name="Mary Lambert" userId="29aacc13-041e-4d5c-acd9-ba2131bf1f3c" providerId="ADAL" clId="{17269937-0278-440C-9ACA-649957961407}" dt="2024-03-05T20:29:49.894" v="3792" actId="20577"/>
          <ac:spMkLst>
            <pc:docMk/>
            <pc:sldMk cId="3526535617" sldId="428"/>
            <ac:spMk id="2" creationId="{36A7E255-04FB-6ADE-D7FA-3FD19DCCF4A0}"/>
          </ac:spMkLst>
        </pc:spChg>
        <pc:spChg chg="mod">
          <ac:chgData name="Mary Lambert" userId="29aacc13-041e-4d5c-acd9-ba2131bf1f3c" providerId="ADAL" clId="{17269937-0278-440C-9ACA-649957961407}" dt="2024-03-05T22:31:08.868" v="4985" actId="404"/>
          <ac:spMkLst>
            <pc:docMk/>
            <pc:sldMk cId="3526535617" sldId="428"/>
            <ac:spMk id="3" creationId="{DBB3EF36-E769-8A7E-50D2-4FD9A6680BDD}"/>
          </ac:spMkLst>
        </pc:spChg>
        <pc:spChg chg="add mod">
          <ac:chgData name="Mary Lambert" userId="29aacc13-041e-4d5c-acd9-ba2131bf1f3c" providerId="ADAL" clId="{17269937-0278-440C-9ACA-649957961407}" dt="2024-03-05T22:31:19.469" v="4986" actId="1076"/>
          <ac:spMkLst>
            <pc:docMk/>
            <pc:sldMk cId="3526535617" sldId="428"/>
            <ac:spMk id="5" creationId="{68724EA2-1D49-4397-DCE2-3CDBE5D70182}"/>
          </ac:spMkLst>
        </pc:spChg>
      </pc:sldChg>
      <pc:sldChg chg="addSp delSp modSp new mod">
        <pc:chgData name="Mary Lambert" userId="29aacc13-041e-4d5c-acd9-ba2131bf1f3c" providerId="ADAL" clId="{17269937-0278-440C-9ACA-649957961407}" dt="2024-03-05T22:30:34.902" v="4976" actId="1076"/>
        <pc:sldMkLst>
          <pc:docMk/>
          <pc:sldMk cId="4287334348" sldId="429"/>
        </pc:sldMkLst>
        <pc:spChg chg="mod">
          <ac:chgData name="Mary Lambert" userId="29aacc13-041e-4d5c-acd9-ba2131bf1f3c" providerId="ADAL" clId="{17269937-0278-440C-9ACA-649957961407}" dt="2024-03-05T20:28:51.148" v="3725" actId="20577"/>
          <ac:spMkLst>
            <pc:docMk/>
            <pc:sldMk cId="4287334348" sldId="429"/>
            <ac:spMk id="2" creationId="{3BB91102-D476-FA6A-477C-83E40F2328E6}"/>
          </ac:spMkLst>
        </pc:spChg>
        <pc:spChg chg="del">
          <ac:chgData name="Mary Lambert" userId="29aacc13-041e-4d5c-acd9-ba2131bf1f3c" providerId="ADAL" clId="{17269937-0278-440C-9ACA-649957961407}" dt="2024-02-27T16:59:05.265" v="1843"/>
          <ac:spMkLst>
            <pc:docMk/>
            <pc:sldMk cId="4287334348" sldId="429"/>
            <ac:spMk id="3" creationId="{20BCE5D9-3D34-DF21-EA40-0786FA8CF7F3}"/>
          </ac:spMkLst>
        </pc:spChg>
        <pc:spChg chg="add del mod">
          <ac:chgData name="Mary Lambert" userId="29aacc13-041e-4d5c-acd9-ba2131bf1f3c" providerId="ADAL" clId="{17269937-0278-440C-9ACA-649957961407}" dt="2024-03-05T22:22:40.228" v="4635" actId="478"/>
          <ac:spMkLst>
            <pc:docMk/>
            <pc:sldMk cId="4287334348" sldId="429"/>
            <ac:spMk id="3" creationId="{B7239A15-0A2C-934D-DCBD-55EB68FE603F}"/>
          </ac:spMkLst>
        </pc:spChg>
        <pc:spChg chg="add del mod">
          <ac:chgData name="Mary Lambert" userId="29aacc13-041e-4d5c-acd9-ba2131bf1f3c" providerId="ADAL" clId="{17269937-0278-440C-9ACA-649957961407}" dt="2024-03-05T22:22:25.717" v="4633" actId="478"/>
          <ac:spMkLst>
            <pc:docMk/>
            <pc:sldMk cId="4287334348" sldId="429"/>
            <ac:spMk id="6" creationId="{C8FC7252-AB00-7157-8BB3-5ECBFB32187E}"/>
          </ac:spMkLst>
        </pc:spChg>
        <pc:spChg chg="add mod">
          <ac:chgData name="Mary Lambert" userId="29aacc13-041e-4d5c-acd9-ba2131bf1f3c" providerId="ADAL" clId="{17269937-0278-440C-9ACA-649957961407}" dt="2024-02-27T17:29:27.462" v="2784"/>
          <ac:spMkLst>
            <pc:docMk/>
            <pc:sldMk cId="4287334348" sldId="429"/>
            <ac:spMk id="7" creationId="{B744573C-0565-248A-8F48-6A5E64B19845}"/>
          </ac:spMkLst>
        </pc:spChg>
        <pc:spChg chg="add mod">
          <ac:chgData name="Mary Lambert" userId="29aacc13-041e-4d5c-acd9-ba2131bf1f3c" providerId="ADAL" clId="{17269937-0278-440C-9ACA-649957961407}" dt="2024-03-05T22:22:36.616" v="4634"/>
          <ac:spMkLst>
            <pc:docMk/>
            <pc:sldMk cId="4287334348" sldId="429"/>
            <ac:spMk id="8" creationId="{70987515-005A-9E22-ABB0-150C68AC861A}"/>
          </ac:spMkLst>
        </pc:spChg>
        <pc:spChg chg="add mod">
          <ac:chgData name="Mary Lambert" userId="29aacc13-041e-4d5c-acd9-ba2131bf1f3c" providerId="ADAL" clId="{17269937-0278-440C-9ACA-649957961407}" dt="2024-03-05T22:30:34.902" v="4976" actId="1076"/>
          <ac:spMkLst>
            <pc:docMk/>
            <pc:sldMk cId="4287334348" sldId="429"/>
            <ac:spMk id="9" creationId="{9A034BB4-8130-342B-1947-DA7EF5F06449}"/>
          </ac:spMkLst>
        </pc:spChg>
        <pc:graphicFrameChg chg="add mod modGraphic">
          <ac:chgData name="Mary Lambert" userId="29aacc13-041e-4d5c-acd9-ba2131bf1f3c" providerId="ADAL" clId="{17269937-0278-440C-9ACA-649957961407}" dt="2024-02-27T17:18:16.571" v="2523" actId="20577"/>
          <ac:graphicFrameMkLst>
            <pc:docMk/>
            <pc:sldMk cId="4287334348" sldId="429"/>
            <ac:graphicFrameMk id="5" creationId="{C8D58611-8A08-E1F2-257F-F2F891808568}"/>
          </ac:graphicFrameMkLst>
        </pc:graphicFrameChg>
      </pc:sldChg>
      <pc:sldChg chg="addSp delSp modSp new del mod ord">
        <pc:chgData name="Mary Lambert" userId="29aacc13-041e-4d5c-acd9-ba2131bf1f3c" providerId="ADAL" clId="{17269937-0278-440C-9ACA-649957961407}" dt="2024-02-27T17:57:40.098" v="2987" actId="47"/>
        <pc:sldMkLst>
          <pc:docMk/>
          <pc:sldMk cId="1080984284" sldId="430"/>
        </pc:sldMkLst>
        <pc:spChg chg="mod">
          <ac:chgData name="Mary Lambert" userId="29aacc13-041e-4d5c-acd9-ba2131bf1f3c" providerId="ADAL" clId="{17269937-0278-440C-9ACA-649957961407}" dt="2024-02-27T17:27:40.315" v="2719" actId="20577"/>
          <ac:spMkLst>
            <pc:docMk/>
            <pc:sldMk cId="1080984284" sldId="430"/>
            <ac:spMk id="2" creationId="{6DB136D1-6389-1DD1-E02D-7FDA46B341E7}"/>
          </ac:spMkLst>
        </pc:spChg>
        <pc:spChg chg="del">
          <ac:chgData name="Mary Lambert" userId="29aacc13-041e-4d5c-acd9-ba2131bf1f3c" providerId="ADAL" clId="{17269937-0278-440C-9ACA-649957961407}" dt="2024-02-27T17:02:10.287" v="1873"/>
          <ac:spMkLst>
            <pc:docMk/>
            <pc:sldMk cId="1080984284" sldId="430"/>
            <ac:spMk id="3" creationId="{07F59963-B826-05AF-FC94-DB5AADC0D5B8}"/>
          </ac:spMkLst>
        </pc:spChg>
        <pc:picChg chg="add mod">
          <ac:chgData name="Mary Lambert" userId="29aacc13-041e-4d5c-acd9-ba2131bf1f3c" providerId="ADAL" clId="{17269937-0278-440C-9ACA-649957961407}" dt="2024-02-27T17:02:12.455" v="1875" actId="962"/>
          <ac:picMkLst>
            <pc:docMk/>
            <pc:sldMk cId="1080984284" sldId="430"/>
            <ac:picMk id="6" creationId="{B0E0BB1F-F7F6-7EC5-E3BD-6247DEB59325}"/>
          </ac:picMkLst>
        </pc:picChg>
      </pc:sldChg>
      <pc:sldChg chg="addSp delSp modSp new mod ord">
        <pc:chgData name="Mary Lambert" userId="29aacc13-041e-4d5c-acd9-ba2131bf1f3c" providerId="ADAL" clId="{17269937-0278-440C-9ACA-649957961407}" dt="2024-03-05T22:29:41.701" v="4942" actId="1076"/>
        <pc:sldMkLst>
          <pc:docMk/>
          <pc:sldMk cId="2081037850" sldId="431"/>
        </pc:sldMkLst>
        <pc:spChg chg="mod">
          <ac:chgData name="Mary Lambert" userId="29aacc13-041e-4d5c-acd9-ba2131bf1f3c" providerId="ADAL" clId="{17269937-0278-440C-9ACA-649957961407}" dt="2024-03-05T20:25:55.434" v="3608" actId="20577"/>
          <ac:spMkLst>
            <pc:docMk/>
            <pc:sldMk cId="2081037850" sldId="431"/>
            <ac:spMk id="2" creationId="{274D2260-32AE-8085-352A-B62A25BE8548}"/>
          </ac:spMkLst>
        </pc:spChg>
        <pc:spChg chg="del">
          <ac:chgData name="Mary Lambert" userId="29aacc13-041e-4d5c-acd9-ba2131bf1f3c" providerId="ADAL" clId="{17269937-0278-440C-9ACA-649957961407}" dt="2024-02-27T17:03:55.377" v="1877"/>
          <ac:spMkLst>
            <pc:docMk/>
            <pc:sldMk cId="2081037850" sldId="431"/>
            <ac:spMk id="3" creationId="{D0A29DAC-57E6-F553-6420-ECADA5E8C15D}"/>
          </ac:spMkLst>
        </pc:spChg>
        <pc:spChg chg="add mod">
          <ac:chgData name="Mary Lambert" userId="29aacc13-041e-4d5c-acd9-ba2131bf1f3c" providerId="ADAL" clId="{17269937-0278-440C-9ACA-649957961407}" dt="2024-03-05T22:29:41.701" v="4942" actId="1076"/>
          <ac:spMkLst>
            <pc:docMk/>
            <pc:sldMk cId="2081037850" sldId="431"/>
            <ac:spMk id="3" creationId="{D80FF7CC-C507-8CA7-7E41-F484C7E24785}"/>
          </ac:spMkLst>
        </pc:spChg>
        <pc:spChg chg="add mod">
          <ac:chgData name="Mary Lambert" userId="29aacc13-041e-4d5c-acd9-ba2131bf1f3c" providerId="ADAL" clId="{17269937-0278-440C-9ACA-649957961407}" dt="2024-02-27T17:13:45.604" v="2105"/>
          <ac:spMkLst>
            <pc:docMk/>
            <pc:sldMk cId="2081037850" sldId="431"/>
            <ac:spMk id="17" creationId="{94770EDF-8F64-F181-2A61-FC6C2A74B925}"/>
          </ac:spMkLst>
        </pc:spChg>
        <pc:graphicFrameChg chg="add mod modGraphic">
          <ac:chgData name="Mary Lambert" userId="29aacc13-041e-4d5c-acd9-ba2131bf1f3c" providerId="ADAL" clId="{17269937-0278-440C-9ACA-649957961407}" dt="2024-02-27T17:15:12.930" v="2248" actId="20577"/>
          <ac:graphicFrameMkLst>
            <pc:docMk/>
            <pc:sldMk cId="2081037850" sldId="431"/>
            <ac:graphicFrameMk id="5" creationId="{F2D84561-61F9-F5ED-5C7B-9E1E6F4FE75C}"/>
          </ac:graphicFrameMkLst>
        </pc:graphicFrameChg>
        <pc:picChg chg="add del mod">
          <ac:chgData name="Mary Lambert" userId="29aacc13-041e-4d5c-acd9-ba2131bf1f3c" providerId="ADAL" clId="{17269937-0278-440C-9ACA-649957961407}" dt="2024-02-27T17:13:05.223" v="2095" actId="478"/>
          <ac:picMkLst>
            <pc:docMk/>
            <pc:sldMk cId="2081037850" sldId="431"/>
            <ac:picMk id="6" creationId="{132CA9A7-7587-C7CE-AC8E-CE5CF4C3C05A}"/>
          </ac:picMkLst>
        </pc:picChg>
        <pc:picChg chg="add del mod">
          <ac:chgData name="Mary Lambert" userId="29aacc13-041e-4d5c-acd9-ba2131bf1f3c" providerId="ADAL" clId="{17269937-0278-440C-9ACA-649957961407}" dt="2024-02-27T17:13:12.087" v="2097" actId="478"/>
          <ac:picMkLst>
            <pc:docMk/>
            <pc:sldMk cId="2081037850" sldId="431"/>
            <ac:picMk id="7" creationId="{4CFB3D2A-9DC2-9FDE-A6CB-54B25B838DBD}"/>
          </ac:picMkLst>
        </pc:picChg>
        <pc:picChg chg="add del mod">
          <ac:chgData name="Mary Lambert" userId="29aacc13-041e-4d5c-acd9-ba2131bf1f3c" providerId="ADAL" clId="{17269937-0278-440C-9ACA-649957961407}" dt="2024-02-27T17:13:05.223" v="2095" actId="478"/>
          <ac:picMkLst>
            <pc:docMk/>
            <pc:sldMk cId="2081037850" sldId="431"/>
            <ac:picMk id="8" creationId="{96414AB7-654A-E733-5B88-55A8957F7129}"/>
          </ac:picMkLst>
        </pc:picChg>
        <pc:picChg chg="add del mod">
          <ac:chgData name="Mary Lambert" userId="29aacc13-041e-4d5c-acd9-ba2131bf1f3c" providerId="ADAL" clId="{17269937-0278-440C-9ACA-649957961407}" dt="2024-02-27T17:13:05.223" v="2095" actId="478"/>
          <ac:picMkLst>
            <pc:docMk/>
            <pc:sldMk cId="2081037850" sldId="431"/>
            <ac:picMk id="9" creationId="{15B8CD20-05FB-B1BA-6E2A-9E3E48A9E45C}"/>
          </ac:picMkLst>
        </pc:picChg>
        <pc:picChg chg="add del mod">
          <ac:chgData name="Mary Lambert" userId="29aacc13-041e-4d5c-acd9-ba2131bf1f3c" providerId="ADAL" clId="{17269937-0278-440C-9ACA-649957961407}" dt="2024-02-27T17:13:05.223" v="2095" actId="478"/>
          <ac:picMkLst>
            <pc:docMk/>
            <pc:sldMk cId="2081037850" sldId="431"/>
            <ac:picMk id="10" creationId="{538DCB14-6335-5B67-C0C1-A2D06F66EC08}"/>
          </ac:picMkLst>
        </pc:picChg>
        <pc:picChg chg="add del mod">
          <ac:chgData name="Mary Lambert" userId="29aacc13-041e-4d5c-acd9-ba2131bf1f3c" providerId="ADAL" clId="{17269937-0278-440C-9ACA-649957961407}" dt="2024-02-27T17:13:09.936" v="2096" actId="478"/>
          <ac:picMkLst>
            <pc:docMk/>
            <pc:sldMk cId="2081037850" sldId="431"/>
            <ac:picMk id="11" creationId="{399E3745-10C3-C7E4-BFB2-5D9F893DF085}"/>
          </ac:picMkLst>
        </pc:picChg>
        <pc:picChg chg="add del mod">
          <ac:chgData name="Mary Lambert" userId="29aacc13-041e-4d5c-acd9-ba2131bf1f3c" providerId="ADAL" clId="{17269937-0278-440C-9ACA-649957961407}" dt="2024-02-27T17:07:15.420" v="1928" actId="478"/>
          <ac:picMkLst>
            <pc:docMk/>
            <pc:sldMk cId="2081037850" sldId="431"/>
            <ac:picMk id="12" creationId="{7CA260EC-6C32-59F8-5A30-93CA0877E04F}"/>
          </ac:picMkLst>
        </pc:picChg>
        <pc:picChg chg="add mod">
          <ac:chgData name="Mary Lambert" userId="29aacc13-041e-4d5c-acd9-ba2131bf1f3c" providerId="ADAL" clId="{17269937-0278-440C-9ACA-649957961407}" dt="2024-02-27T17:06:43.418" v="1902"/>
          <ac:picMkLst>
            <pc:docMk/>
            <pc:sldMk cId="2081037850" sldId="431"/>
            <ac:picMk id="13" creationId="{01A4FC72-1E5F-2201-4E0B-D50F354D1C2F}"/>
          </ac:picMkLst>
        </pc:picChg>
        <pc:picChg chg="add mod">
          <ac:chgData name="Mary Lambert" userId="29aacc13-041e-4d5c-acd9-ba2131bf1f3c" providerId="ADAL" clId="{17269937-0278-440C-9ACA-649957961407}" dt="2024-02-27T17:06:43.418" v="1902"/>
          <ac:picMkLst>
            <pc:docMk/>
            <pc:sldMk cId="2081037850" sldId="431"/>
            <ac:picMk id="14" creationId="{4335D39C-4FF6-9C78-00BF-D473B6B78632}"/>
          </ac:picMkLst>
        </pc:picChg>
        <pc:picChg chg="add del mod">
          <ac:chgData name="Mary Lambert" userId="29aacc13-041e-4d5c-acd9-ba2131bf1f3c" providerId="ADAL" clId="{17269937-0278-440C-9ACA-649957961407}" dt="2024-02-27T17:13:09.936" v="2096" actId="478"/>
          <ac:picMkLst>
            <pc:docMk/>
            <pc:sldMk cId="2081037850" sldId="431"/>
            <ac:picMk id="15" creationId="{5808E946-B9BE-372A-C5EC-44E56741A8A9}"/>
          </ac:picMkLst>
        </pc:picChg>
        <pc:picChg chg="add del mod">
          <ac:chgData name="Mary Lambert" userId="29aacc13-041e-4d5c-acd9-ba2131bf1f3c" providerId="ADAL" clId="{17269937-0278-440C-9ACA-649957961407}" dt="2024-02-27T17:13:09.936" v="2096" actId="478"/>
          <ac:picMkLst>
            <pc:docMk/>
            <pc:sldMk cId="2081037850" sldId="431"/>
            <ac:picMk id="16" creationId="{8643A327-C922-F3FA-A4EA-09259F5E6B1E}"/>
          </ac:picMkLst>
        </pc:picChg>
        <pc:picChg chg="add del mod">
          <ac:chgData name="Mary Lambert" userId="29aacc13-041e-4d5c-acd9-ba2131bf1f3c" providerId="ADAL" clId="{17269937-0278-440C-9ACA-649957961407}" dt="2024-02-27T17:08:06.639" v="1961" actId="478"/>
          <ac:picMkLst>
            <pc:docMk/>
            <pc:sldMk cId="2081037850" sldId="431"/>
            <ac:picMk id="2049" creationId="{7F50DBF1-78F3-B562-7FE0-63764BE54BAE}"/>
          </ac:picMkLst>
        </pc:picChg>
        <pc:picChg chg="add del mod">
          <ac:chgData name="Mary Lambert" userId="29aacc13-041e-4d5c-acd9-ba2131bf1f3c" providerId="ADAL" clId="{17269937-0278-440C-9ACA-649957961407}" dt="2024-02-27T17:08:05.767" v="1960" actId="478"/>
          <ac:picMkLst>
            <pc:docMk/>
            <pc:sldMk cId="2081037850" sldId="431"/>
            <ac:picMk id="2050" creationId="{43238F1F-9100-0929-7113-63F54A3F1FDC}"/>
          </ac:picMkLst>
        </pc:picChg>
        <pc:picChg chg="add del mod">
          <ac:chgData name="Mary Lambert" userId="29aacc13-041e-4d5c-acd9-ba2131bf1f3c" providerId="ADAL" clId="{17269937-0278-440C-9ACA-649957961407}" dt="2024-02-27T17:08:07.576" v="1962" actId="478"/>
          <ac:picMkLst>
            <pc:docMk/>
            <pc:sldMk cId="2081037850" sldId="431"/>
            <ac:picMk id="2051" creationId="{2BF45672-482D-7E2B-2E77-B0AE6996DE22}"/>
          </ac:picMkLst>
        </pc:picChg>
        <pc:picChg chg="add del mod">
          <ac:chgData name="Mary Lambert" userId="29aacc13-041e-4d5c-acd9-ba2131bf1f3c" providerId="ADAL" clId="{17269937-0278-440C-9ACA-649957961407}" dt="2024-02-27T17:08:09.873" v="1964" actId="478"/>
          <ac:picMkLst>
            <pc:docMk/>
            <pc:sldMk cId="2081037850" sldId="431"/>
            <ac:picMk id="2052" creationId="{6DECE1A6-0BC4-9B83-5BB9-C9F998643F6C}"/>
          </ac:picMkLst>
        </pc:picChg>
        <pc:picChg chg="add del mod">
          <ac:chgData name="Mary Lambert" userId="29aacc13-041e-4d5c-acd9-ba2131bf1f3c" providerId="ADAL" clId="{17269937-0278-440C-9ACA-649957961407}" dt="2024-02-27T17:08:11.710" v="1965" actId="478"/>
          <ac:picMkLst>
            <pc:docMk/>
            <pc:sldMk cId="2081037850" sldId="431"/>
            <ac:picMk id="2053" creationId="{FBAA20EA-03B9-3BB0-5107-D3F9BCF65248}"/>
          </ac:picMkLst>
        </pc:picChg>
        <pc:picChg chg="add del mod">
          <ac:chgData name="Mary Lambert" userId="29aacc13-041e-4d5c-acd9-ba2131bf1f3c" providerId="ADAL" clId="{17269937-0278-440C-9ACA-649957961407}" dt="2024-02-27T17:08:08.671" v="1963" actId="478"/>
          <ac:picMkLst>
            <pc:docMk/>
            <pc:sldMk cId="2081037850" sldId="431"/>
            <ac:picMk id="2054" creationId="{E06361AE-247C-B633-BAD7-018DC52668DE}"/>
          </ac:picMkLst>
        </pc:picChg>
        <pc:picChg chg="add del mod">
          <ac:chgData name="Mary Lambert" userId="29aacc13-041e-4d5c-acd9-ba2131bf1f3c" providerId="ADAL" clId="{17269937-0278-440C-9ACA-649957961407}" dt="2024-02-27T17:08:13.189" v="1966" actId="478"/>
          <ac:picMkLst>
            <pc:docMk/>
            <pc:sldMk cId="2081037850" sldId="431"/>
            <ac:picMk id="2055" creationId="{B6314389-29A8-321C-168A-5422F5E63011}"/>
          </ac:picMkLst>
        </pc:picChg>
        <pc:picChg chg="add del mod">
          <ac:chgData name="Mary Lambert" userId="29aacc13-041e-4d5c-acd9-ba2131bf1f3c" providerId="ADAL" clId="{17269937-0278-440C-9ACA-649957961407}" dt="2024-02-27T17:08:15.489" v="1967" actId="478"/>
          <ac:picMkLst>
            <pc:docMk/>
            <pc:sldMk cId="2081037850" sldId="431"/>
            <ac:picMk id="2056" creationId="{F29A78F6-4690-3F01-5253-55C988DB4996}"/>
          </ac:picMkLst>
        </pc:picChg>
        <pc:picChg chg="add del mod">
          <ac:chgData name="Mary Lambert" userId="29aacc13-041e-4d5c-acd9-ba2131bf1f3c" providerId="ADAL" clId="{17269937-0278-440C-9ACA-649957961407}" dt="2024-02-27T17:08:17.956" v="1968" actId="478"/>
          <ac:picMkLst>
            <pc:docMk/>
            <pc:sldMk cId="2081037850" sldId="431"/>
            <ac:picMk id="2057" creationId="{1E5713F7-AA13-7F4C-C1C5-132D63AC2277}"/>
          </ac:picMkLst>
        </pc:picChg>
        <pc:picChg chg="add del mod">
          <ac:chgData name="Mary Lambert" userId="29aacc13-041e-4d5c-acd9-ba2131bf1f3c" providerId="ADAL" clId="{17269937-0278-440C-9ACA-649957961407}" dt="2024-02-27T17:08:18.947" v="1969" actId="478"/>
          <ac:picMkLst>
            <pc:docMk/>
            <pc:sldMk cId="2081037850" sldId="431"/>
            <ac:picMk id="2058" creationId="{277EFF16-515C-321F-26DB-DB713E0711CA}"/>
          </ac:picMkLst>
        </pc:picChg>
      </pc:sldChg>
      <pc:sldChg chg="addSp delSp modSp add mod">
        <pc:chgData name="Mary Lambert" userId="29aacc13-041e-4d5c-acd9-ba2131bf1f3c" providerId="ADAL" clId="{17269937-0278-440C-9ACA-649957961407}" dt="2024-03-05T22:12:54.725" v="4225" actId="14100"/>
        <pc:sldMkLst>
          <pc:docMk/>
          <pc:sldMk cId="232205486" sldId="432"/>
        </pc:sldMkLst>
        <pc:spChg chg="mod">
          <ac:chgData name="Mary Lambert" userId="29aacc13-041e-4d5c-acd9-ba2131bf1f3c" providerId="ADAL" clId="{17269937-0278-440C-9ACA-649957961407}" dt="2024-03-05T20:24:41.730" v="3584" actId="14100"/>
          <ac:spMkLst>
            <pc:docMk/>
            <pc:sldMk cId="232205486" sldId="432"/>
            <ac:spMk id="2" creationId="{1E09E692-124A-52AA-1104-E2DA7F4B0734}"/>
          </ac:spMkLst>
        </pc:spChg>
        <pc:spChg chg="del">
          <ac:chgData name="Mary Lambert" userId="29aacc13-041e-4d5c-acd9-ba2131bf1f3c" providerId="ADAL" clId="{17269937-0278-440C-9ACA-649957961407}" dt="2024-02-27T17:23:41.729" v="2670" actId="478"/>
          <ac:spMkLst>
            <pc:docMk/>
            <pc:sldMk cId="232205486" sldId="432"/>
            <ac:spMk id="3" creationId="{E7FFA747-8C60-B6D0-2A81-154C2438EF1B}"/>
          </ac:spMkLst>
        </pc:spChg>
        <pc:spChg chg="add del mod">
          <ac:chgData name="Mary Lambert" userId="29aacc13-041e-4d5c-acd9-ba2131bf1f3c" providerId="ADAL" clId="{17269937-0278-440C-9ACA-649957961407}" dt="2024-02-27T17:23:42.364" v="2671"/>
          <ac:spMkLst>
            <pc:docMk/>
            <pc:sldMk cId="232205486" sldId="432"/>
            <ac:spMk id="6" creationId="{4B4907F6-A9AC-0296-B391-9EC9121D8062}"/>
          </ac:spMkLst>
        </pc:spChg>
        <pc:spChg chg="add mod">
          <ac:chgData name="Mary Lambert" userId="29aacc13-041e-4d5c-acd9-ba2131bf1f3c" providerId="ADAL" clId="{17269937-0278-440C-9ACA-649957961407}" dt="2024-02-27T17:29:42.882" v="2789" actId="1076"/>
          <ac:spMkLst>
            <pc:docMk/>
            <pc:sldMk cId="232205486" sldId="432"/>
            <ac:spMk id="11" creationId="{F848FEF3-5725-4D74-17A5-D412C8A0AFD0}"/>
          </ac:spMkLst>
        </pc:spChg>
        <pc:spChg chg="add mod">
          <ac:chgData name="Mary Lambert" userId="29aacc13-041e-4d5c-acd9-ba2131bf1f3c" providerId="ADAL" clId="{17269937-0278-440C-9ACA-649957961407}" dt="2024-03-05T22:12:54.725" v="4225" actId="14100"/>
          <ac:spMkLst>
            <pc:docMk/>
            <pc:sldMk cId="232205486" sldId="432"/>
            <ac:spMk id="12" creationId="{FD147266-325C-EF02-35D9-C310236C1B32}"/>
          </ac:spMkLst>
        </pc:spChg>
        <pc:picChg chg="add mod">
          <ac:chgData name="Mary Lambert" userId="29aacc13-041e-4d5c-acd9-ba2131bf1f3c" providerId="ADAL" clId="{17269937-0278-440C-9ACA-649957961407}" dt="2024-03-05T22:12:43.536" v="4221" actId="1035"/>
          <ac:picMkLst>
            <pc:docMk/>
            <pc:sldMk cId="232205486" sldId="432"/>
            <ac:picMk id="8" creationId="{00BC045C-106F-BEC4-4000-9A227B8338A6}"/>
          </ac:picMkLst>
        </pc:picChg>
        <pc:picChg chg="add del mod">
          <ac:chgData name="Mary Lambert" userId="29aacc13-041e-4d5c-acd9-ba2131bf1f3c" providerId="ADAL" clId="{17269937-0278-440C-9ACA-649957961407}" dt="2024-02-27T17:23:49.508" v="2678" actId="478"/>
          <ac:picMkLst>
            <pc:docMk/>
            <pc:sldMk cId="232205486" sldId="432"/>
            <ac:picMk id="10" creationId="{46D266DB-3F27-9D2D-6A5F-8F6E8CE69859}"/>
          </ac:picMkLst>
        </pc:picChg>
      </pc:sldChg>
      <pc:sldChg chg="addSp delSp modSp add mod ord">
        <pc:chgData name="Mary Lambert" userId="29aacc13-041e-4d5c-acd9-ba2131bf1f3c" providerId="ADAL" clId="{17269937-0278-440C-9ACA-649957961407}" dt="2024-03-05T22:35:20.477" v="4988" actId="207"/>
        <pc:sldMkLst>
          <pc:docMk/>
          <pc:sldMk cId="1483057661" sldId="433"/>
        </pc:sldMkLst>
        <pc:spChg chg="mod">
          <ac:chgData name="Mary Lambert" userId="29aacc13-041e-4d5c-acd9-ba2131bf1f3c" providerId="ADAL" clId="{17269937-0278-440C-9ACA-649957961407}" dt="2024-02-27T17:57:15.253" v="2983" actId="20577"/>
          <ac:spMkLst>
            <pc:docMk/>
            <pc:sldMk cId="1483057661" sldId="433"/>
            <ac:spMk id="2" creationId="{EFB73C77-B1F5-E4C8-F711-99DDD918CEAB}"/>
          </ac:spMkLst>
        </pc:spChg>
        <pc:spChg chg="add del mod">
          <ac:chgData name="Mary Lambert" userId="29aacc13-041e-4d5c-acd9-ba2131bf1f3c" providerId="ADAL" clId="{17269937-0278-440C-9ACA-649957961407}" dt="2024-03-05T22:35:20.477" v="4988" actId="207"/>
          <ac:spMkLst>
            <pc:docMk/>
            <pc:sldMk cId="1483057661" sldId="433"/>
            <ac:spMk id="3" creationId="{697722B2-3B69-36D3-C091-62A285F92412}"/>
          </ac:spMkLst>
        </pc:spChg>
        <pc:spChg chg="del">
          <ac:chgData name="Mary Lambert" userId="29aacc13-041e-4d5c-acd9-ba2131bf1f3c" providerId="ADAL" clId="{17269937-0278-440C-9ACA-649957961407}" dt="2024-02-27T17:57:25.875" v="2985" actId="478"/>
          <ac:spMkLst>
            <pc:docMk/>
            <pc:sldMk cId="1483057661" sldId="433"/>
            <ac:spMk id="5" creationId="{4750D04F-D83C-37C5-3BB6-AD46E10F706F}"/>
          </ac:spMkLst>
        </pc:spChg>
        <pc:spChg chg="add del">
          <ac:chgData name="Mary Lambert" userId="29aacc13-041e-4d5c-acd9-ba2131bf1f3c" providerId="ADAL" clId="{17269937-0278-440C-9ACA-649957961407}" dt="2024-03-04T20:46:38.408" v="3014" actId="22"/>
          <ac:spMkLst>
            <pc:docMk/>
            <pc:sldMk cId="1483057661" sldId="433"/>
            <ac:spMk id="6" creationId="{996FEE45-1CE3-B2E3-29B6-DBB993C2AA7C}"/>
          </ac:spMkLst>
        </pc:spChg>
        <pc:spChg chg="add del mod">
          <ac:chgData name="Mary Lambert" userId="29aacc13-041e-4d5c-acd9-ba2131bf1f3c" providerId="ADAL" clId="{17269937-0278-440C-9ACA-649957961407}" dt="2024-03-04T20:48:23.019" v="3123" actId="478"/>
          <ac:spMkLst>
            <pc:docMk/>
            <pc:sldMk cId="1483057661" sldId="433"/>
            <ac:spMk id="8" creationId="{7CBE45B7-410F-B823-9964-F8AFC714BFED}"/>
          </ac:spMkLst>
        </pc:spChg>
      </pc:sldChg>
    </pc:docChg>
  </pc:docChgLst>
  <pc:docChgLst>
    <pc:chgData name="Mary Lambert" userId="29aacc13-041e-4d5c-acd9-ba2131bf1f3c" providerId="ADAL" clId="{F7BA028B-1AF0-4619-BF73-CBB8EEBA4154}"/>
    <pc:docChg chg="undo custSel addSld delSld modSld sldOrd">
      <pc:chgData name="Mary Lambert" userId="29aacc13-041e-4d5c-acd9-ba2131bf1f3c" providerId="ADAL" clId="{F7BA028B-1AF0-4619-BF73-CBB8EEBA4154}" dt="2024-01-22T17:53:58.426" v="1597" actId="20577"/>
      <pc:docMkLst>
        <pc:docMk/>
      </pc:docMkLst>
      <pc:sldChg chg="addSp modSp mod">
        <pc:chgData name="Mary Lambert" userId="29aacc13-041e-4d5c-acd9-ba2131bf1f3c" providerId="ADAL" clId="{F7BA028B-1AF0-4619-BF73-CBB8EEBA4154}" dt="2024-01-16T21:38:08.941" v="1455" actId="403"/>
        <pc:sldMkLst>
          <pc:docMk/>
          <pc:sldMk cId="3946934594" sldId="256"/>
        </pc:sldMkLst>
        <pc:spChg chg="mod">
          <ac:chgData name="Mary Lambert" userId="29aacc13-041e-4d5c-acd9-ba2131bf1f3c" providerId="ADAL" clId="{F7BA028B-1AF0-4619-BF73-CBB8EEBA4154}" dt="2024-01-10T23:19:31.710" v="21" actId="1076"/>
          <ac:spMkLst>
            <pc:docMk/>
            <pc:sldMk cId="3946934594" sldId="256"/>
            <ac:spMk id="2" creationId="{632BE5BF-9922-45FB-8F3F-4446D40A051B}"/>
          </ac:spMkLst>
        </pc:spChg>
        <pc:spChg chg="mod">
          <ac:chgData name="Mary Lambert" userId="29aacc13-041e-4d5c-acd9-ba2131bf1f3c" providerId="ADAL" clId="{F7BA028B-1AF0-4619-BF73-CBB8EEBA4154}" dt="2024-01-10T23:20:28.831" v="54" actId="20577"/>
          <ac:spMkLst>
            <pc:docMk/>
            <pc:sldMk cId="3946934594" sldId="256"/>
            <ac:spMk id="3" creationId="{0D537F64-4C96-4AA8-BB21-E8053A3186DD}"/>
          </ac:spMkLst>
        </pc:spChg>
        <pc:spChg chg="mod">
          <ac:chgData name="Mary Lambert" userId="29aacc13-041e-4d5c-acd9-ba2131bf1f3c" providerId="ADAL" clId="{F7BA028B-1AF0-4619-BF73-CBB8EEBA4154}" dt="2024-01-10T23:20:38.969" v="58" actId="14100"/>
          <ac:spMkLst>
            <pc:docMk/>
            <pc:sldMk cId="3946934594" sldId="256"/>
            <ac:spMk id="5" creationId="{CF158DBD-6C43-D22E-7963-B249170BFC49}"/>
          </ac:spMkLst>
        </pc:spChg>
        <pc:spChg chg="add mod">
          <ac:chgData name="Mary Lambert" userId="29aacc13-041e-4d5c-acd9-ba2131bf1f3c" providerId="ADAL" clId="{F7BA028B-1AF0-4619-BF73-CBB8EEBA4154}" dt="2024-01-16T21:38:08.941" v="1455" actId="403"/>
          <ac:spMkLst>
            <pc:docMk/>
            <pc:sldMk cId="3946934594" sldId="256"/>
            <ac:spMk id="7" creationId="{FB502287-C645-513B-88B2-E28ECA11AF70}"/>
          </ac:spMkLst>
        </pc:spChg>
        <pc:picChg chg="add mod">
          <ac:chgData name="Mary Lambert" userId="29aacc13-041e-4d5c-acd9-ba2131bf1f3c" providerId="ADAL" clId="{F7BA028B-1AF0-4619-BF73-CBB8EEBA4154}" dt="2024-01-10T23:19:31.710" v="21" actId="1076"/>
          <ac:picMkLst>
            <pc:docMk/>
            <pc:sldMk cId="3946934594" sldId="256"/>
            <ac:picMk id="6" creationId="{553FDBBD-AC1F-57C6-905C-CF7D3D29A4BA}"/>
          </ac:picMkLst>
        </pc:picChg>
        <pc:picChg chg="add mod">
          <ac:chgData name="Mary Lambert" userId="29aacc13-041e-4d5c-acd9-ba2131bf1f3c" providerId="ADAL" clId="{F7BA028B-1AF0-4619-BF73-CBB8EEBA4154}" dt="2024-01-10T23:19:47.094" v="25" actId="1076"/>
          <ac:picMkLst>
            <pc:docMk/>
            <pc:sldMk cId="3946934594" sldId="256"/>
            <ac:picMk id="1028" creationId="{8299D2F6-ADBD-D50F-C5DC-EDE330275FF8}"/>
          </ac:picMkLst>
        </pc:picChg>
      </pc:sldChg>
      <pc:sldChg chg="addSp modSp mod ord">
        <pc:chgData name="Mary Lambert" userId="29aacc13-041e-4d5c-acd9-ba2131bf1f3c" providerId="ADAL" clId="{F7BA028B-1AF0-4619-BF73-CBB8EEBA4154}" dt="2024-01-16T21:43:15.264" v="1577" actId="20577"/>
        <pc:sldMkLst>
          <pc:docMk/>
          <pc:sldMk cId="3728478463" sldId="399"/>
        </pc:sldMkLst>
        <pc:spChg chg="mod">
          <ac:chgData name="Mary Lambert" userId="29aacc13-041e-4d5c-acd9-ba2131bf1f3c" providerId="ADAL" clId="{F7BA028B-1AF0-4619-BF73-CBB8EEBA4154}" dt="2024-01-16T21:43:15.264" v="1577" actId="20577"/>
          <ac:spMkLst>
            <pc:docMk/>
            <pc:sldMk cId="3728478463" sldId="399"/>
            <ac:spMk id="2" creationId="{6F0DF968-5E09-8969-221F-082A401D3CE0}"/>
          </ac:spMkLst>
        </pc:spChg>
        <pc:spChg chg="add mod">
          <ac:chgData name="Mary Lambert" userId="29aacc13-041e-4d5c-acd9-ba2131bf1f3c" providerId="ADAL" clId="{F7BA028B-1AF0-4619-BF73-CBB8EEBA4154}" dt="2024-01-16T21:41:05.494" v="1528"/>
          <ac:spMkLst>
            <pc:docMk/>
            <pc:sldMk cId="3728478463" sldId="399"/>
            <ac:spMk id="3" creationId="{B30B7CD2-82A3-5FE1-0956-8D453DC8D50A}"/>
          </ac:spMkLst>
        </pc:spChg>
      </pc:sldChg>
      <pc:sldChg chg="del ord">
        <pc:chgData name="Mary Lambert" userId="29aacc13-041e-4d5c-acd9-ba2131bf1f3c" providerId="ADAL" clId="{F7BA028B-1AF0-4619-BF73-CBB8EEBA4154}" dt="2024-01-16T21:41:42.725" v="1549" actId="2696"/>
        <pc:sldMkLst>
          <pc:docMk/>
          <pc:sldMk cId="941306932" sldId="402"/>
        </pc:sldMkLst>
      </pc:sldChg>
      <pc:sldChg chg="del">
        <pc:chgData name="Mary Lambert" userId="29aacc13-041e-4d5c-acd9-ba2131bf1f3c" providerId="ADAL" clId="{F7BA028B-1AF0-4619-BF73-CBB8EEBA4154}" dt="2024-01-10T23:21:22.130" v="59" actId="2696"/>
        <pc:sldMkLst>
          <pc:docMk/>
          <pc:sldMk cId="1850025449" sldId="403"/>
        </pc:sldMkLst>
      </pc:sldChg>
      <pc:sldChg chg="modSp mod">
        <pc:chgData name="Mary Lambert" userId="29aacc13-041e-4d5c-acd9-ba2131bf1f3c" providerId="ADAL" clId="{F7BA028B-1AF0-4619-BF73-CBB8EEBA4154}" dt="2024-01-16T21:42:46.184" v="1559" actId="20577"/>
        <pc:sldMkLst>
          <pc:docMk/>
          <pc:sldMk cId="1402968896" sldId="412"/>
        </pc:sldMkLst>
        <pc:spChg chg="mod">
          <ac:chgData name="Mary Lambert" userId="29aacc13-041e-4d5c-acd9-ba2131bf1f3c" providerId="ADAL" clId="{F7BA028B-1AF0-4619-BF73-CBB8EEBA4154}" dt="2024-01-16T21:42:46.184" v="1559" actId="20577"/>
          <ac:spMkLst>
            <pc:docMk/>
            <pc:sldMk cId="1402968896" sldId="412"/>
            <ac:spMk id="2" creationId="{DCCAAEF1-5414-3B2E-92AF-E8B3D1A30F05}"/>
          </ac:spMkLst>
        </pc:spChg>
        <pc:spChg chg="mod">
          <ac:chgData name="Mary Lambert" userId="29aacc13-041e-4d5c-acd9-ba2131bf1f3c" providerId="ADAL" clId="{F7BA028B-1AF0-4619-BF73-CBB8EEBA4154}" dt="2024-01-10T23:22:15.549" v="131" actId="20577"/>
          <ac:spMkLst>
            <pc:docMk/>
            <pc:sldMk cId="1402968896" sldId="412"/>
            <ac:spMk id="3" creationId="{97C1305F-D39A-941C-73B0-6A6D050283F3}"/>
          </ac:spMkLst>
        </pc:spChg>
      </pc:sldChg>
      <pc:sldChg chg="addSp delSp modSp mod ord">
        <pc:chgData name="Mary Lambert" userId="29aacc13-041e-4d5c-acd9-ba2131bf1f3c" providerId="ADAL" clId="{F7BA028B-1AF0-4619-BF73-CBB8EEBA4154}" dt="2024-01-16T21:42:57.981" v="1572" actId="20577"/>
        <pc:sldMkLst>
          <pc:docMk/>
          <pc:sldMk cId="2726127177" sldId="413"/>
        </pc:sldMkLst>
        <pc:spChg chg="mod">
          <ac:chgData name="Mary Lambert" userId="29aacc13-041e-4d5c-acd9-ba2131bf1f3c" providerId="ADAL" clId="{F7BA028B-1AF0-4619-BF73-CBB8EEBA4154}" dt="2024-01-16T21:42:57.981" v="1572" actId="20577"/>
          <ac:spMkLst>
            <pc:docMk/>
            <pc:sldMk cId="2726127177" sldId="413"/>
            <ac:spMk id="2" creationId="{DCCAAEF1-5414-3B2E-92AF-E8B3D1A30F05}"/>
          </ac:spMkLst>
        </pc:spChg>
        <pc:spChg chg="add del mod">
          <ac:chgData name="Mary Lambert" userId="29aacc13-041e-4d5c-acd9-ba2131bf1f3c" providerId="ADAL" clId="{F7BA028B-1AF0-4619-BF73-CBB8EEBA4154}" dt="2024-01-10T23:23:15.659" v="169" actId="3680"/>
          <ac:spMkLst>
            <pc:docMk/>
            <pc:sldMk cId="2726127177" sldId="413"/>
            <ac:spMk id="3" creationId="{A720BCA1-7017-F45A-C242-5A03AE435037}"/>
          </ac:spMkLst>
        </pc:spChg>
        <pc:spChg chg="add mod">
          <ac:chgData name="Mary Lambert" userId="29aacc13-041e-4d5c-acd9-ba2131bf1f3c" providerId="ADAL" clId="{F7BA028B-1AF0-4619-BF73-CBB8EEBA4154}" dt="2024-01-16T21:39:18.733" v="1480" actId="1076"/>
          <ac:spMkLst>
            <pc:docMk/>
            <pc:sldMk cId="2726127177" sldId="413"/>
            <ac:spMk id="3" creationId="{AB7A5F8E-0B9F-6585-F1D2-3F99923F1A23}"/>
          </ac:spMkLst>
        </pc:spChg>
        <pc:spChg chg="add mod">
          <ac:chgData name="Mary Lambert" userId="29aacc13-041e-4d5c-acd9-ba2131bf1f3c" providerId="ADAL" clId="{F7BA028B-1AF0-4619-BF73-CBB8EEBA4154}" dt="2024-01-16T21:40:30.907" v="1517" actId="403"/>
          <ac:spMkLst>
            <pc:docMk/>
            <pc:sldMk cId="2726127177" sldId="413"/>
            <ac:spMk id="8" creationId="{8CE4F0B0-FE6A-6C69-6DBB-12BAF0B08D74}"/>
          </ac:spMkLst>
        </pc:spChg>
        <pc:graphicFrameChg chg="add mod ord modGraphic">
          <ac:chgData name="Mary Lambert" userId="29aacc13-041e-4d5c-acd9-ba2131bf1f3c" providerId="ADAL" clId="{F7BA028B-1AF0-4619-BF73-CBB8EEBA4154}" dt="2024-01-10T23:33:37.924" v="1220" actId="20577"/>
          <ac:graphicFrameMkLst>
            <pc:docMk/>
            <pc:sldMk cId="2726127177" sldId="413"/>
            <ac:graphicFrameMk id="5" creationId="{F7D87ED1-3EFF-ACA6-5E73-460CF7F30690}"/>
          </ac:graphicFrameMkLst>
        </pc:graphicFrameChg>
        <pc:picChg chg="del">
          <ac:chgData name="Mary Lambert" userId="29aacc13-041e-4d5c-acd9-ba2131bf1f3c" providerId="ADAL" clId="{F7BA028B-1AF0-4619-BF73-CBB8EEBA4154}" dt="2024-01-10T23:22:51.444" v="164" actId="478"/>
          <ac:picMkLst>
            <pc:docMk/>
            <pc:sldMk cId="2726127177" sldId="413"/>
            <ac:picMk id="7" creationId="{2EC3F181-ECDC-0486-DBCC-424E7FA3A3D8}"/>
          </ac:picMkLst>
        </pc:picChg>
        <pc:picChg chg="del">
          <ac:chgData name="Mary Lambert" userId="29aacc13-041e-4d5c-acd9-ba2131bf1f3c" providerId="ADAL" clId="{F7BA028B-1AF0-4619-BF73-CBB8EEBA4154}" dt="2024-01-10T23:22:55.858" v="165" actId="478"/>
          <ac:picMkLst>
            <pc:docMk/>
            <pc:sldMk cId="2726127177" sldId="413"/>
            <ac:picMk id="14" creationId="{B9569B90-61E8-3830-234F-3136BFB5F6AC}"/>
          </ac:picMkLst>
        </pc:picChg>
        <pc:picChg chg="del">
          <ac:chgData name="Mary Lambert" userId="29aacc13-041e-4d5c-acd9-ba2131bf1f3c" providerId="ADAL" clId="{F7BA028B-1AF0-4619-BF73-CBB8EEBA4154}" dt="2024-01-10T23:22:55.858" v="165" actId="478"/>
          <ac:picMkLst>
            <pc:docMk/>
            <pc:sldMk cId="2726127177" sldId="413"/>
            <ac:picMk id="15" creationId="{33D9276C-3FA1-E2E2-A7C5-245873AEC997}"/>
          </ac:picMkLst>
        </pc:picChg>
        <pc:picChg chg="del">
          <ac:chgData name="Mary Lambert" userId="29aacc13-041e-4d5c-acd9-ba2131bf1f3c" providerId="ADAL" clId="{F7BA028B-1AF0-4619-BF73-CBB8EEBA4154}" dt="2024-01-10T23:22:55.858" v="165" actId="478"/>
          <ac:picMkLst>
            <pc:docMk/>
            <pc:sldMk cId="2726127177" sldId="413"/>
            <ac:picMk id="16" creationId="{B55F6273-84C1-EE57-5F41-9D191F54E444}"/>
          </ac:picMkLst>
        </pc:picChg>
        <pc:picChg chg="del">
          <ac:chgData name="Mary Lambert" userId="29aacc13-041e-4d5c-acd9-ba2131bf1f3c" providerId="ADAL" clId="{F7BA028B-1AF0-4619-BF73-CBB8EEBA4154}" dt="2024-01-10T23:22:55.858" v="165" actId="478"/>
          <ac:picMkLst>
            <pc:docMk/>
            <pc:sldMk cId="2726127177" sldId="413"/>
            <ac:picMk id="17" creationId="{C037A777-0555-D165-8521-2DCD971D01E5}"/>
          </ac:picMkLst>
        </pc:picChg>
        <pc:picChg chg="del">
          <ac:chgData name="Mary Lambert" userId="29aacc13-041e-4d5c-acd9-ba2131bf1f3c" providerId="ADAL" clId="{F7BA028B-1AF0-4619-BF73-CBB8EEBA4154}" dt="2024-01-10T23:22:55.858" v="165" actId="478"/>
          <ac:picMkLst>
            <pc:docMk/>
            <pc:sldMk cId="2726127177" sldId="413"/>
            <ac:picMk id="18" creationId="{A56E83D7-79F9-7766-3BB3-DA230E088998}"/>
          </ac:picMkLst>
        </pc:picChg>
      </pc:sldChg>
      <pc:sldChg chg="addSp delSp modSp mod ord">
        <pc:chgData name="Mary Lambert" userId="29aacc13-041e-4d5c-acd9-ba2131bf1f3c" providerId="ADAL" clId="{F7BA028B-1AF0-4619-BF73-CBB8EEBA4154}" dt="2024-01-16T21:43:04.904" v="1574" actId="20577"/>
        <pc:sldMkLst>
          <pc:docMk/>
          <pc:sldMk cId="2133378577" sldId="414"/>
        </pc:sldMkLst>
        <pc:spChg chg="mod">
          <ac:chgData name="Mary Lambert" userId="29aacc13-041e-4d5c-acd9-ba2131bf1f3c" providerId="ADAL" clId="{F7BA028B-1AF0-4619-BF73-CBB8EEBA4154}" dt="2024-01-16T21:43:04.904" v="1574" actId="20577"/>
          <ac:spMkLst>
            <pc:docMk/>
            <pc:sldMk cId="2133378577" sldId="414"/>
            <ac:spMk id="2" creationId="{DCCAAEF1-5414-3B2E-92AF-E8B3D1A30F05}"/>
          </ac:spMkLst>
        </pc:spChg>
        <pc:spChg chg="mod">
          <ac:chgData name="Mary Lambert" userId="29aacc13-041e-4d5c-acd9-ba2131bf1f3c" providerId="ADAL" clId="{F7BA028B-1AF0-4619-BF73-CBB8EEBA4154}" dt="2024-01-16T21:42:21.757" v="1557" actId="20577"/>
          <ac:spMkLst>
            <pc:docMk/>
            <pc:sldMk cId="2133378577" sldId="414"/>
            <ac:spMk id="3" creationId="{97C1305F-D39A-941C-73B0-6A6D050283F3}"/>
          </ac:spMkLst>
        </pc:spChg>
        <pc:spChg chg="add mod">
          <ac:chgData name="Mary Lambert" userId="29aacc13-041e-4d5c-acd9-ba2131bf1f3c" providerId="ADAL" clId="{F7BA028B-1AF0-4619-BF73-CBB8EEBA4154}" dt="2024-01-16T21:41:29.521" v="1548"/>
          <ac:spMkLst>
            <pc:docMk/>
            <pc:sldMk cId="2133378577" sldId="414"/>
            <ac:spMk id="5" creationId="{D133E2A2-9AE8-2D2A-C2E4-B5CB5D34987D}"/>
          </ac:spMkLst>
        </pc:spChg>
        <pc:picChg chg="del">
          <ac:chgData name="Mary Lambert" userId="29aacc13-041e-4d5c-acd9-ba2131bf1f3c" providerId="ADAL" clId="{F7BA028B-1AF0-4619-BF73-CBB8EEBA4154}" dt="2024-01-10T23:28:35.744" v="833" actId="478"/>
          <ac:picMkLst>
            <pc:docMk/>
            <pc:sldMk cId="2133378577" sldId="414"/>
            <ac:picMk id="8" creationId="{AEDA7386-ADD3-E927-F924-6397AB292B7D}"/>
          </ac:picMkLst>
        </pc:picChg>
        <pc:picChg chg="del">
          <ac:chgData name="Mary Lambert" userId="29aacc13-041e-4d5c-acd9-ba2131bf1f3c" providerId="ADAL" clId="{F7BA028B-1AF0-4619-BF73-CBB8EEBA4154}" dt="2024-01-10T23:28:36.256" v="834" actId="478"/>
          <ac:picMkLst>
            <pc:docMk/>
            <pc:sldMk cId="2133378577" sldId="414"/>
            <ac:picMk id="10" creationId="{33066F5E-3A30-D619-4C68-C1556EA8AD5E}"/>
          </ac:picMkLst>
        </pc:picChg>
      </pc:sldChg>
      <pc:sldChg chg="modSp mod">
        <pc:chgData name="Mary Lambert" userId="29aacc13-041e-4d5c-acd9-ba2131bf1f3c" providerId="ADAL" clId="{F7BA028B-1AF0-4619-BF73-CBB8EEBA4154}" dt="2024-01-10T23:36:47.720" v="1331" actId="20577"/>
        <pc:sldMkLst>
          <pc:docMk/>
          <pc:sldMk cId="4284172811" sldId="415"/>
        </pc:sldMkLst>
        <pc:spChg chg="mod">
          <ac:chgData name="Mary Lambert" userId="29aacc13-041e-4d5c-acd9-ba2131bf1f3c" providerId="ADAL" clId="{F7BA028B-1AF0-4619-BF73-CBB8EEBA4154}" dt="2024-01-10T23:36:47.720" v="1331" actId="20577"/>
          <ac:spMkLst>
            <pc:docMk/>
            <pc:sldMk cId="4284172811" sldId="415"/>
            <ac:spMk id="2" creationId="{DCCAAEF1-5414-3B2E-92AF-E8B3D1A30F05}"/>
          </ac:spMkLst>
        </pc:spChg>
      </pc:sldChg>
      <pc:sldChg chg="addSp modSp mod ord">
        <pc:chgData name="Mary Lambert" userId="29aacc13-041e-4d5c-acd9-ba2131bf1f3c" providerId="ADAL" clId="{F7BA028B-1AF0-4619-BF73-CBB8EEBA4154}" dt="2024-01-16T21:43:26.450" v="1580" actId="20577"/>
        <pc:sldMkLst>
          <pc:docMk/>
          <pc:sldMk cId="2811114575" sldId="422"/>
        </pc:sldMkLst>
        <pc:spChg chg="mod">
          <ac:chgData name="Mary Lambert" userId="29aacc13-041e-4d5c-acd9-ba2131bf1f3c" providerId="ADAL" clId="{F7BA028B-1AF0-4619-BF73-CBB8EEBA4154}" dt="2024-01-16T21:43:26.450" v="1580" actId="20577"/>
          <ac:spMkLst>
            <pc:docMk/>
            <pc:sldMk cId="2811114575" sldId="422"/>
            <ac:spMk id="2" creationId="{611D0E87-274A-15FE-034D-4694E263C358}"/>
          </ac:spMkLst>
        </pc:spChg>
        <pc:spChg chg="add mod">
          <ac:chgData name="Mary Lambert" userId="29aacc13-041e-4d5c-acd9-ba2131bf1f3c" providerId="ADAL" clId="{F7BA028B-1AF0-4619-BF73-CBB8EEBA4154}" dt="2024-01-16T21:41:45.993" v="1550"/>
          <ac:spMkLst>
            <pc:docMk/>
            <pc:sldMk cId="2811114575" sldId="422"/>
            <ac:spMk id="3" creationId="{9F9E2C7B-CF97-F0BE-6DCA-745F7BF615A0}"/>
          </ac:spMkLst>
        </pc:spChg>
      </pc:sldChg>
      <pc:sldChg chg="del">
        <pc:chgData name="Mary Lambert" userId="29aacc13-041e-4d5c-acd9-ba2131bf1f3c" providerId="ADAL" clId="{F7BA028B-1AF0-4619-BF73-CBB8EEBA4154}" dt="2024-01-10T23:40:00.225" v="1398" actId="2696"/>
        <pc:sldMkLst>
          <pc:docMk/>
          <pc:sldMk cId="1514680784" sldId="423"/>
        </pc:sldMkLst>
      </pc:sldChg>
      <pc:sldChg chg="addSp modSp mod ord">
        <pc:chgData name="Mary Lambert" userId="29aacc13-041e-4d5c-acd9-ba2131bf1f3c" providerId="ADAL" clId="{F7BA028B-1AF0-4619-BF73-CBB8EEBA4154}" dt="2024-01-16T21:42:03.308" v="1555"/>
        <pc:sldMkLst>
          <pc:docMk/>
          <pc:sldMk cId="3248496159" sldId="425"/>
        </pc:sldMkLst>
        <pc:spChg chg="mod">
          <ac:chgData name="Mary Lambert" userId="29aacc13-041e-4d5c-acd9-ba2131bf1f3c" providerId="ADAL" clId="{F7BA028B-1AF0-4619-BF73-CBB8EEBA4154}" dt="2024-01-10T23:39:22.029" v="1395" actId="404"/>
          <ac:spMkLst>
            <pc:docMk/>
            <pc:sldMk cId="3248496159" sldId="425"/>
            <ac:spMk id="2" creationId="{32808CE8-6A98-9C96-4CE6-F3757532865D}"/>
          </ac:spMkLst>
        </pc:spChg>
        <pc:spChg chg="mod">
          <ac:chgData name="Mary Lambert" userId="29aacc13-041e-4d5c-acd9-ba2131bf1f3c" providerId="ADAL" clId="{F7BA028B-1AF0-4619-BF73-CBB8EEBA4154}" dt="2024-01-10T23:38:29.453" v="1362" actId="1036"/>
          <ac:spMkLst>
            <pc:docMk/>
            <pc:sldMk cId="3248496159" sldId="425"/>
            <ac:spMk id="3" creationId="{D1906E4C-29F6-C04E-3AFF-C1063F6A9609}"/>
          </ac:spMkLst>
        </pc:spChg>
        <pc:spChg chg="add mod">
          <ac:chgData name="Mary Lambert" userId="29aacc13-041e-4d5c-acd9-ba2131bf1f3c" providerId="ADAL" clId="{F7BA028B-1AF0-4619-BF73-CBB8EEBA4154}" dt="2024-01-16T21:42:03.308" v="1555"/>
          <ac:spMkLst>
            <pc:docMk/>
            <pc:sldMk cId="3248496159" sldId="425"/>
            <ac:spMk id="5" creationId="{A8B39D3F-BAE8-4844-72B0-37462EC105B6}"/>
          </ac:spMkLst>
        </pc:spChg>
        <pc:picChg chg="mod">
          <ac:chgData name="Mary Lambert" userId="29aacc13-041e-4d5c-acd9-ba2131bf1f3c" providerId="ADAL" clId="{F7BA028B-1AF0-4619-BF73-CBB8EEBA4154}" dt="2024-01-10T23:38:29.453" v="1362" actId="1036"/>
          <ac:picMkLst>
            <pc:docMk/>
            <pc:sldMk cId="3248496159" sldId="425"/>
            <ac:picMk id="8" creationId="{19869E54-6B50-A80F-0886-658675CA9EA6}"/>
          </ac:picMkLst>
        </pc:picChg>
      </pc:sldChg>
      <pc:sldChg chg="addSp delSp modSp add mod">
        <pc:chgData name="Mary Lambert" userId="29aacc13-041e-4d5c-acd9-ba2131bf1f3c" providerId="ADAL" clId="{F7BA028B-1AF0-4619-BF73-CBB8EEBA4154}" dt="2024-01-16T21:42:49.719" v="1561" actId="20577"/>
        <pc:sldMkLst>
          <pc:docMk/>
          <pc:sldMk cId="2036110619" sldId="426"/>
        </pc:sldMkLst>
        <pc:spChg chg="mod">
          <ac:chgData name="Mary Lambert" userId="29aacc13-041e-4d5c-acd9-ba2131bf1f3c" providerId="ADAL" clId="{F7BA028B-1AF0-4619-BF73-CBB8EEBA4154}" dt="2024-01-16T21:42:49.719" v="1561" actId="20577"/>
          <ac:spMkLst>
            <pc:docMk/>
            <pc:sldMk cId="2036110619" sldId="426"/>
            <ac:spMk id="2" creationId="{DCCAAEF1-5414-3B2E-92AF-E8B3D1A30F05}"/>
          </ac:spMkLst>
        </pc:spChg>
        <pc:spChg chg="add mod">
          <ac:chgData name="Mary Lambert" userId="29aacc13-041e-4d5c-acd9-ba2131bf1f3c" providerId="ADAL" clId="{F7BA028B-1AF0-4619-BF73-CBB8EEBA4154}" dt="2024-01-16T21:39:24.633" v="1481"/>
          <ac:spMkLst>
            <pc:docMk/>
            <pc:sldMk cId="2036110619" sldId="426"/>
            <ac:spMk id="3" creationId="{39CC5877-79B0-5982-679D-AD743E755ECF}"/>
          </ac:spMkLst>
        </pc:spChg>
        <pc:spChg chg="del mod">
          <ac:chgData name="Mary Lambert" userId="29aacc13-041e-4d5c-acd9-ba2131bf1f3c" providerId="ADAL" clId="{F7BA028B-1AF0-4619-BF73-CBB8EEBA4154}" dt="2024-01-10T23:29:29.651" v="864" actId="478"/>
          <ac:spMkLst>
            <pc:docMk/>
            <pc:sldMk cId="2036110619" sldId="426"/>
            <ac:spMk id="8" creationId="{8CE4F0B0-FE6A-6C69-6DBB-12BAF0B08D74}"/>
          </ac:spMkLst>
        </pc:spChg>
      </pc:sldChg>
      <pc:sldChg chg="modSp new mod">
        <pc:chgData name="Mary Lambert" userId="29aacc13-041e-4d5c-acd9-ba2131bf1f3c" providerId="ADAL" clId="{F7BA028B-1AF0-4619-BF73-CBB8EEBA4154}" dt="2024-01-22T17:53:58.426" v="1597" actId="20577"/>
        <pc:sldMkLst>
          <pc:docMk/>
          <pc:sldMk cId="2693962998" sldId="427"/>
        </pc:sldMkLst>
        <pc:spChg chg="mod">
          <ac:chgData name="Mary Lambert" userId="29aacc13-041e-4d5c-acd9-ba2131bf1f3c" providerId="ADAL" clId="{F7BA028B-1AF0-4619-BF73-CBB8EEBA4154}" dt="2024-01-22T17:53:58.426" v="1597" actId="20577"/>
          <ac:spMkLst>
            <pc:docMk/>
            <pc:sldMk cId="2693962998" sldId="427"/>
            <ac:spMk id="2" creationId="{5DB1D566-2127-42BF-AE1D-08381F4F490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3/5/2024</a:t>
            </a:fld>
            <a:endParaRPr lang="en-US"/>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3/5/2024</a:t>
            </a:fld>
            <a:endParaRPr lang="en-US"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767676"/>
                </a:solidFill>
                <a:effectLst/>
                <a:latin typeface="Roboto" panose="02000000000000000000" pitchFamily="2" charset="0"/>
              </a:rPr>
              <a:t>DEC</a:t>
            </a:r>
            <a:r>
              <a:rPr lang="en-US" b="0" i="0" dirty="0">
                <a:solidFill>
                  <a:srgbClr val="71777D"/>
                </a:solidFill>
                <a:effectLst/>
                <a:latin typeface="Roboto" panose="02000000000000000000" pitchFamily="2" charset="0"/>
              </a:rPr>
              <a:t>'s </a:t>
            </a:r>
            <a:r>
              <a:rPr lang="en-US" b="1" i="0" dirty="0">
                <a:solidFill>
                  <a:srgbClr val="767676"/>
                </a:solidFill>
                <a:effectLst/>
                <a:latin typeface="Roboto" panose="02000000000000000000" pitchFamily="2" charset="0"/>
              </a:rPr>
              <a:t>Climate Smart Communities program</a:t>
            </a:r>
            <a:r>
              <a:rPr lang="en-US" b="0" i="0" dirty="0">
                <a:solidFill>
                  <a:srgbClr val="71777D"/>
                </a:solidFill>
                <a:effectLst/>
                <a:latin typeface="Roboto" panose="02000000000000000000" pitchFamily="2" charset="0"/>
              </a:rPr>
              <a:t> is designed to support on-the-ground efforts to reduce </a:t>
            </a:r>
            <a:r>
              <a:rPr lang="en-US" b="1" i="0" dirty="0">
                <a:solidFill>
                  <a:srgbClr val="767676"/>
                </a:solidFill>
                <a:effectLst/>
                <a:latin typeface="Roboto" panose="02000000000000000000" pitchFamily="2" charset="0"/>
              </a:rPr>
              <a:t>climate</a:t>
            </a:r>
            <a:r>
              <a:rPr lang="en-US" b="0" i="0" dirty="0">
                <a:solidFill>
                  <a:srgbClr val="71777D"/>
                </a:solidFill>
                <a:effectLst/>
                <a:latin typeface="Roboto" panose="02000000000000000000" pitchFamily="2" charset="0"/>
              </a:rPr>
              <a:t>-altering emissions, ramp up renewable energy generation, and strengthen local infrastructure," said Commissioner </a:t>
            </a:r>
            <a:r>
              <a:rPr lang="en-US" b="0" i="0" dirty="0" err="1">
                <a:solidFill>
                  <a:srgbClr val="71777D"/>
                </a:solidFill>
                <a:effectLst/>
                <a:latin typeface="Roboto" panose="02000000000000000000" pitchFamily="2" charset="0"/>
              </a:rPr>
              <a:t>Seggos</a:t>
            </a:r>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1</a:t>
            </a:fld>
            <a:endParaRPr lang="en-US" noProof="0"/>
          </a:p>
        </p:txBody>
      </p:sp>
    </p:spTree>
    <p:extLst>
      <p:ext uri="{BB962C8B-B14F-4D97-AF65-F5344CB8AC3E}">
        <p14:creationId xmlns:p14="http://schemas.microsoft.com/office/powerpoint/2010/main" val="4290787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A1DD0-D7F1-3CDD-3456-0F985DC827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3277BE-DBD8-BFCC-4666-CC775A6A4B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DC58EA-4FA7-231B-0A37-AD36C061755B}"/>
              </a:ext>
            </a:extLst>
          </p:cNvPr>
          <p:cNvSpPr>
            <a:spLocks noGrp="1"/>
          </p:cNvSpPr>
          <p:nvPr>
            <p:ph type="body" idx="1"/>
          </p:nvPr>
        </p:nvSpPr>
        <p:spPr/>
        <p:txBody>
          <a:bodyPr/>
          <a:lstStyle/>
          <a:p>
            <a:r>
              <a:rPr lang="en-US" dirty="0"/>
              <a:t>https://</a:t>
            </a:r>
            <a:r>
              <a:rPr lang="en-US" dirty="0" err="1"/>
              <a:t>hudsonvalleyregionalcouncil.org</a:t>
            </a:r>
            <a:r>
              <a:rPr lang="en-US" dirty="0"/>
              <a:t>/</a:t>
            </a:r>
            <a:r>
              <a:rPr lang="en-US" dirty="0" err="1"/>
              <a:t>capi</a:t>
            </a:r>
            <a:r>
              <a:rPr lang="en-US" dirty="0"/>
              <a:t>/ </a:t>
            </a:r>
          </a:p>
        </p:txBody>
      </p:sp>
      <p:sp>
        <p:nvSpPr>
          <p:cNvPr id="4" name="Slide Number Placeholder 3">
            <a:extLst>
              <a:ext uri="{FF2B5EF4-FFF2-40B4-BE49-F238E27FC236}">
                <a16:creationId xmlns:a16="http://schemas.microsoft.com/office/drawing/2014/main" id="{A47F6C82-A416-D243-C7AF-D74465DC7F95}"/>
              </a:ext>
            </a:extLst>
          </p:cNvPr>
          <p:cNvSpPr>
            <a:spLocks noGrp="1"/>
          </p:cNvSpPr>
          <p:nvPr>
            <p:ph type="sldNum" sz="quarter" idx="5"/>
          </p:nvPr>
        </p:nvSpPr>
        <p:spPr/>
        <p:txBody>
          <a:bodyPr/>
          <a:lstStyle/>
          <a:p>
            <a:fld id="{1734D747-9380-41EE-9946-EC9EC0CA5D1E}" type="slidenum">
              <a:rPr lang="en-US" noProof="0" smtClean="0"/>
              <a:t>3</a:t>
            </a:fld>
            <a:endParaRPr lang="en-US" noProof="0"/>
          </a:p>
        </p:txBody>
      </p:sp>
    </p:spTree>
    <p:extLst>
      <p:ext uri="{BB962C8B-B14F-4D97-AF65-F5344CB8AC3E}">
        <p14:creationId xmlns:p14="http://schemas.microsoft.com/office/powerpoint/2010/main" val="1463308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4</a:t>
            </a:fld>
            <a:endParaRPr lang="en-US" noProof="0"/>
          </a:p>
        </p:txBody>
      </p:sp>
    </p:spTree>
    <p:extLst>
      <p:ext uri="{BB962C8B-B14F-4D97-AF65-F5344CB8AC3E}">
        <p14:creationId xmlns:p14="http://schemas.microsoft.com/office/powerpoint/2010/main" val="1741622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a:t>
            </a:r>
            <a:r>
              <a:rPr lang="en-US" sz="1800" dirty="0">
                <a:effectLst/>
                <a:latin typeface="Garamond" panose="02020404030301010803" pitchFamily="18" charset="0"/>
                <a:ea typeface="Garamond" panose="02020404030301010803" pitchFamily="18" charset="0"/>
                <a:cs typeface="Garamond" panose="02020404030301010803" pitchFamily="18" charset="0"/>
              </a:rPr>
              <a:t>For example, extreme and prolonged heat waves can put considerable strain on the reliability of energy delivery in peak periods, possibly leading to service disruption during times when cooling is most needed. Diversifying energy sources, such service disruptions are less likely and </a:t>
            </a:r>
            <a:r>
              <a:rPr lang="en-US" sz="1800" dirty="0">
                <a:effectLst/>
                <a:highlight>
                  <a:srgbClr val="FFFF00"/>
                </a:highlight>
                <a:latin typeface="Garamond" panose="02020404030301010803" pitchFamily="18" charset="0"/>
                <a:ea typeface="Garamond" panose="02020404030301010803" pitchFamily="18" charset="0"/>
                <a:cs typeface="Garamond" panose="02020404030301010803" pitchFamily="18" charset="0"/>
              </a:rPr>
              <a:t>[Jurisdiction]</a:t>
            </a:r>
            <a:r>
              <a:rPr lang="en-US" sz="1800" dirty="0">
                <a:effectLst/>
                <a:latin typeface="Garamond" panose="02020404030301010803" pitchFamily="18" charset="0"/>
                <a:ea typeface="Garamond" panose="02020404030301010803" pitchFamily="18" charset="0"/>
                <a:cs typeface="Garamond" panose="02020404030301010803" pitchFamily="18" charset="0"/>
              </a:rPr>
              <a:t> will be able to better cope with those situations. </a:t>
            </a:r>
          </a:p>
          <a:p>
            <a:r>
              <a:rPr lang="en-US" sz="1800" dirty="0">
                <a:effectLst/>
                <a:latin typeface="Garamond" panose="02020404030301010803" pitchFamily="18" charset="0"/>
              </a:rPr>
              <a:t>5. </a:t>
            </a:r>
            <a:r>
              <a:rPr lang="en-US" sz="1800" dirty="0">
                <a:effectLst/>
                <a:latin typeface="Garamond" panose="02020404030301010803" pitchFamily="18" charset="0"/>
                <a:ea typeface="Garamond" panose="02020404030301010803" pitchFamily="18" charset="0"/>
                <a:cs typeface="Garamond" panose="02020404030301010803" pitchFamily="18" charset="0"/>
              </a:rPr>
              <a:t>vulnerable populations such as the elderly or chronically ill, low income families and people of color are more at risk when it comes to experiencing impacts of climate change. </a:t>
            </a:r>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7</a:t>
            </a:fld>
            <a:endParaRPr lang="en-US" noProof="0"/>
          </a:p>
        </p:txBody>
      </p:sp>
    </p:spTree>
    <p:extLst>
      <p:ext uri="{BB962C8B-B14F-4D97-AF65-F5344CB8AC3E}">
        <p14:creationId xmlns:p14="http://schemas.microsoft.com/office/powerpoint/2010/main" val="1840032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model is showing what would happen if solar panels were installed on half of the landfill’s area.</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9</a:t>
            </a:fld>
            <a:endParaRPr lang="en-US" noProof="0"/>
          </a:p>
        </p:txBody>
      </p:sp>
    </p:spTree>
    <p:extLst>
      <p:ext uri="{BB962C8B-B14F-4D97-AF65-F5344CB8AC3E}">
        <p14:creationId xmlns:p14="http://schemas.microsoft.com/office/powerpoint/2010/main" val="935438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hudsonvalleyregionalcouncil.org</a:t>
            </a:r>
            <a:r>
              <a:rPr lang="en-US" dirty="0"/>
              <a:t>/</a:t>
            </a:r>
            <a:r>
              <a:rPr lang="en-US" dirty="0" err="1"/>
              <a:t>capi</a:t>
            </a:r>
            <a:r>
              <a:rPr lang="en-US" dirty="0"/>
              <a:t>/ </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11</a:t>
            </a:fld>
            <a:endParaRPr lang="en-US" noProof="0"/>
          </a:p>
        </p:txBody>
      </p:sp>
    </p:spTree>
    <p:extLst>
      <p:ext uri="{BB962C8B-B14F-4D97-AF65-F5344CB8AC3E}">
        <p14:creationId xmlns:p14="http://schemas.microsoft.com/office/powerpoint/2010/main" val="3549048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734D747-9380-41EE-9946-EC9EC0CA5D1E}" type="slidenum">
              <a:rPr lang="en-US" noProof="0" smtClean="0"/>
              <a:t>16</a:t>
            </a:fld>
            <a:endParaRPr lang="en-US" noProof="0"/>
          </a:p>
        </p:txBody>
      </p:sp>
    </p:spTree>
    <p:extLst>
      <p:ext uri="{BB962C8B-B14F-4D97-AF65-F5344CB8AC3E}">
        <p14:creationId xmlns:p14="http://schemas.microsoft.com/office/powerpoint/2010/main" val="2026128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p:cNvSpPr>
            <a:spLocks noGrp="1"/>
          </p:cNvSpPr>
          <p:nvPr>
            <p:ph type="dt" sz="half" idx="10"/>
          </p:nvPr>
        </p:nvSpPr>
        <p:spPr/>
        <p:txBody>
          <a:bodyPr/>
          <a:lstStyle/>
          <a:p>
            <a:fld id="{B3D10A11-099C-4252-B940-CF53776E2180}" type="datetimeFigureOut">
              <a:rPr lang="en-US" smtClean="0"/>
              <a:t>3/5/2024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2C1751-F9A8-4832-887A-937AD0F49485}" type="slidenum">
              <a:rPr lang="en-US" smtClean="0"/>
              <a:t>‹#›</a:t>
            </a:fld>
            <a:endParaRPr lang="en-US"/>
          </a:p>
        </p:txBody>
      </p:sp>
      <p:sp>
        <p:nvSpPr>
          <p:cNvPr id="4" name="Rectangle 3">
            <a:extLst>
              <a:ext uri="{FF2B5EF4-FFF2-40B4-BE49-F238E27FC236}">
                <a16:creationId xmlns:a16="http://schemas.microsoft.com/office/drawing/2014/main" id="{3D2B9FF8-DA2A-DC6F-63A9-3830BB11EEA0}"/>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5" name="Group 4">
            <a:extLst>
              <a:ext uri="{FF2B5EF4-FFF2-40B4-BE49-F238E27FC236}">
                <a16:creationId xmlns:a16="http://schemas.microsoft.com/office/drawing/2014/main" id="{F41F59F0-4650-5608-AA53-62D0784718D1}"/>
              </a:ext>
            </a:extLst>
          </p:cNvPr>
          <p:cNvGrpSpPr/>
          <p:nvPr userDrawn="1"/>
        </p:nvGrpSpPr>
        <p:grpSpPr>
          <a:xfrm>
            <a:off x="-1604709" y="-3756"/>
            <a:ext cx="13796710" cy="6861756"/>
            <a:chOff x="-1604709" y="-3756"/>
            <a:chExt cx="13796710" cy="6861756"/>
          </a:xfrm>
        </p:grpSpPr>
        <p:grpSp>
          <p:nvGrpSpPr>
            <p:cNvPr id="6" name="Group 5">
              <a:extLst>
                <a:ext uri="{FF2B5EF4-FFF2-40B4-BE49-F238E27FC236}">
                  <a16:creationId xmlns:a16="http://schemas.microsoft.com/office/drawing/2014/main" id="{BD6BE287-9EF4-26A9-81F5-304596AD3A16}"/>
                </a:ext>
              </a:extLst>
            </p:cNvPr>
            <p:cNvGrpSpPr/>
            <p:nvPr/>
          </p:nvGrpSpPr>
          <p:grpSpPr>
            <a:xfrm>
              <a:off x="-16298" y="0"/>
              <a:ext cx="12208299" cy="6858000"/>
              <a:chOff x="-16298" y="0"/>
              <a:chExt cx="12208299" cy="6858000"/>
            </a:xfrm>
          </p:grpSpPr>
          <p:sp>
            <p:nvSpPr>
              <p:cNvPr id="16" name="Freeform: Shape 15">
                <a:extLst>
                  <a:ext uri="{FF2B5EF4-FFF2-40B4-BE49-F238E27FC236}">
                    <a16:creationId xmlns:a16="http://schemas.microsoft.com/office/drawing/2014/main" id="{5BA9F230-B6AA-AFA4-C336-4B08C133ED90}"/>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B0C45A7E-2997-1DF9-3453-A92AEC7E9F3A}"/>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Right Triangle 17">
                <a:extLst>
                  <a:ext uri="{FF2B5EF4-FFF2-40B4-BE49-F238E27FC236}">
                    <a16:creationId xmlns:a16="http://schemas.microsoft.com/office/drawing/2014/main" id="{D3494F77-2B0E-DA52-F3F8-A59A596B7E2A}"/>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Right Triangle 18">
                <a:extLst>
                  <a:ext uri="{FF2B5EF4-FFF2-40B4-BE49-F238E27FC236}">
                    <a16:creationId xmlns:a16="http://schemas.microsoft.com/office/drawing/2014/main" id="{C6EA4062-6B29-83A6-77DC-4F994A3C748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0" name="Right Triangle 19">
                <a:extLst>
                  <a:ext uri="{FF2B5EF4-FFF2-40B4-BE49-F238E27FC236}">
                    <a16:creationId xmlns:a16="http://schemas.microsoft.com/office/drawing/2014/main" id="{6F805272-61B6-0D52-ABBE-18F6961F8F60}"/>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Freeform: Shape 20">
                <a:extLst>
                  <a:ext uri="{FF2B5EF4-FFF2-40B4-BE49-F238E27FC236}">
                    <a16:creationId xmlns:a16="http://schemas.microsoft.com/office/drawing/2014/main" id="{8C463463-9D8D-4BDD-DE4D-A539572C944E}"/>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0" name="Freeform: Shape 12">
              <a:extLst>
                <a:ext uri="{FF2B5EF4-FFF2-40B4-BE49-F238E27FC236}">
                  <a16:creationId xmlns:a16="http://schemas.microsoft.com/office/drawing/2014/main" id="{69DBD5F8-D221-3825-95E0-9DDEBA15CC40}"/>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Freeform: Shape 10">
              <a:extLst>
                <a:ext uri="{FF2B5EF4-FFF2-40B4-BE49-F238E27FC236}">
                  <a16:creationId xmlns:a16="http://schemas.microsoft.com/office/drawing/2014/main" id="{BCBBFADC-20EA-EF17-5E3F-34DE4F8DA05A}"/>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2">
              <a:extLst>
                <a:ext uri="{FF2B5EF4-FFF2-40B4-BE49-F238E27FC236}">
                  <a16:creationId xmlns:a16="http://schemas.microsoft.com/office/drawing/2014/main" id="{B33071B1-6D45-BF20-C23B-72868D204144}"/>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3" name="Group 12">
              <a:extLst>
                <a:ext uri="{FF2B5EF4-FFF2-40B4-BE49-F238E27FC236}">
                  <a16:creationId xmlns:a16="http://schemas.microsoft.com/office/drawing/2014/main" id="{FF6D3D2D-0EF2-9187-6900-6BFA2E352A19}"/>
                </a:ext>
              </a:extLst>
            </p:cNvPr>
            <p:cNvGrpSpPr/>
            <p:nvPr/>
          </p:nvGrpSpPr>
          <p:grpSpPr>
            <a:xfrm>
              <a:off x="-760406" y="4672937"/>
              <a:ext cx="1520812" cy="1520812"/>
              <a:chOff x="-1604709" y="3012880"/>
              <a:chExt cx="3211378" cy="3211378"/>
            </a:xfrm>
          </p:grpSpPr>
          <p:sp>
            <p:nvSpPr>
              <p:cNvPr id="14" name="Freeform: Shape 13">
                <a:extLst>
                  <a:ext uri="{FF2B5EF4-FFF2-40B4-BE49-F238E27FC236}">
                    <a16:creationId xmlns:a16="http://schemas.microsoft.com/office/drawing/2014/main" id="{4FFE0170-02B4-67C2-6966-E8D5656B033F}"/>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2">
                <a:extLst>
                  <a:ext uri="{FF2B5EF4-FFF2-40B4-BE49-F238E27FC236}">
                    <a16:creationId xmlns:a16="http://schemas.microsoft.com/office/drawing/2014/main" id="{403D8DC8-CE92-19C0-BAAA-362978B3AAE6}"/>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spTree>
    <p:extLst>
      <p:ext uri="{BB962C8B-B14F-4D97-AF65-F5344CB8AC3E}">
        <p14:creationId xmlns:p14="http://schemas.microsoft.com/office/powerpoint/2010/main" val="773096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427506242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421831624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t>‹#›</a:t>
            </a:fld>
            <a:endParaRPr lang="en-US" noProof="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extLst>
      <p:ext uri="{BB962C8B-B14F-4D97-AF65-F5344CB8AC3E}">
        <p14:creationId xmlns:p14="http://schemas.microsoft.com/office/powerpoint/2010/main" val="349955071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401529306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3D10A11-099C-4252-B940-CF53776E2180}" type="datetimeFigureOut">
              <a:rPr lang="en-US" smtClean="0"/>
              <a:t>3/5/2024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58572271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3D10A11-099C-4252-B940-CF53776E2180}" type="datetimeFigureOut">
              <a:rPr lang="en-US" smtClean="0"/>
              <a:t>3/5/2024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41419616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D10A11-099C-4252-B940-CF53776E2180}"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260112562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D10A11-099C-4252-B940-CF53776E2180}"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3D6C4-4840-40CC-AC84-17E24B3B7BDE}" type="slidenum">
              <a:rPr lang="en-US" noProof="0" smtClean="0"/>
              <a:t>‹#›</a:t>
            </a:fld>
            <a:endParaRPr lang="en-US" noProof="0"/>
          </a:p>
        </p:txBody>
      </p:sp>
    </p:spTree>
    <p:extLst>
      <p:ext uri="{BB962C8B-B14F-4D97-AF65-F5344CB8AC3E}">
        <p14:creationId xmlns:p14="http://schemas.microsoft.com/office/powerpoint/2010/main" val="330497129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Tree>
    <p:extLst>
      <p:ext uri="{BB962C8B-B14F-4D97-AF65-F5344CB8AC3E}">
        <p14:creationId xmlns:p14="http://schemas.microsoft.com/office/powerpoint/2010/main" val="3175437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D10A11-099C-4252-B940-CF53776E2180}"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2" name="Rectangle 1">
            <a:extLst>
              <a:ext uri="{FF2B5EF4-FFF2-40B4-BE49-F238E27FC236}">
                <a16:creationId xmlns:a16="http://schemas.microsoft.com/office/drawing/2014/main" id="{F4A23425-D1AA-61CA-6272-F676F06B6FEC}"/>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7" name="Freeform: Shape 6">
            <a:extLst>
              <a:ext uri="{FF2B5EF4-FFF2-40B4-BE49-F238E27FC236}">
                <a16:creationId xmlns:a16="http://schemas.microsoft.com/office/drawing/2014/main" id="{1E21A050-78BA-6EF7-0C32-914B304A7A9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9" name="Freeform: Shape 8">
            <a:extLst>
              <a:ext uri="{FF2B5EF4-FFF2-40B4-BE49-F238E27FC236}">
                <a16:creationId xmlns:a16="http://schemas.microsoft.com/office/drawing/2014/main" id="{7801A47E-859F-7ADB-AFCC-7E9DC025BA2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0" name="Freeform: Shape 9">
            <a:extLst>
              <a:ext uri="{FF2B5EF4-FFF2-40B4-BE49-F238E27FC236}">
                <a16:creationId xmlns:a16="http://schemas.microsoft.com/office/drawing/2014/main" id="{ACF020D2-118F-2BD0-69F7-F729CA5C0E03}"/>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Freeform: Shape 10">
            <a:extLst>
              <a:ext uri="{FF2B5EF4-FFF2-40B4-BE49-F238E27FC236}">
                <a16:creationId xmlns:a16="http://schemas.microsoft.com/office/drawing/2014/main" id="{455F7F06-CEB6-88B6-859D-264320084CD3}"/>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2" name="Group 11">
            <a:extLst>
              <a:ext uri="{FF2B5EF4-FFF2-40B4-BE49-F238E27FC236}">
                <a16:creationId xmlns:a16="http://schemas.microsoft.com/office/drawing/2014/main" id="{824E678A-44EE-4A54-15A0-312AE00C38C2}"/>
              </a:ext>
            </a:extLst>
          </p:cNvPr>
          <p:cNvGrpSpPr/>
          <p:nvPr userDrawn="1"/>
        </p:nvGrpSpPr>
        <p:grpSpPr>
          <a:xfrm rot="16200000">
            <a:off x="499388" y="-322655"/>
            <a:ext cx="535531" cy="645309"/>
            <a:chOff x="10945855" y="7317026"/>
            <a:chExt cx="2483924" cy="2993104"/>
          </a:xfrm>
        </p:grpSpPr>
        <p:sp>
          <p:nvSpPr>
            <p:cNvPr id="13" name="Freeform: Shape 12">
              <a:extLst>
                <a:ext uri="{FF2B5EF4-FFF2-40B4-BE49-F238E27FC236}">
                  <a16:creationId xmlns:a16="http://schemas.microsoft.com/office/drawing/2014/main" id="{4FD531F6-4A33-DAFA-2D70-517BE0B2E73C}"/>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4" name="Freeform: Shape 13">
              <a:extLst>
                <a:ext uri="{FF2B5EF4-FFF2-40B4-BE49-F238E27FC236}">
                  <a16:creationId xmlns:a16="http://schemas.microsoft.com/office/drawing/2014/main" id="{0F49FE50-2E05-D31F-8E6F-3BC67ED72647}"/>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5" name="Group 14">
            <a:extLst>
              <a:ext uri="{FF2B5EF4-FFF2-40B4-BE49-F238E27FC236}">
                <a16:creationId xmlns:a16="http://schemas.microsoft.com/office/drawing/2014/main" id="{47C483B3-8C19-9E41-3514-82918B11B7BB}"/>
              </a:ext>
            </a:extLst>
          </p:cNvPr>
          <p:cNvGrpSpPr/>
          <p:nvPr userDrawn="1"/>
        </p:nvGrpSpPr>
        <p:grpSpPr>
          <a:xfrm>
            <a:off x="-1" y="1357409"/>
            <a:ext cx="12192001" cy="4846320"/>
            <a:chOff x="-1" y="1357409"/>
            <a:chExt cx="12192001" cy="4917518"/>
          </a:xfrm>
        </p:grpSpPr>
        <p:sp>
          <p:nvSpPr>
            <p:cNvPr id="16" name="Rectangle: Single Corner Snipped 15">
              <a:extLst>
                <a:ext uri="{FF2B5EF4-FFF2-40B4-BE49-F238E27FC236}">
                  <a16:creationId xmlns:a16="http://schemas.microsoft.com/office/drawing/2014/main" id="{155A2466-6A25-3742-8BB6-70B38287DC34}"/>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17" name="Rectangle: Single Corner Snipped 16">
              <a:extLst>
                <a:ext uri="{FF2B5EF4-FFF2-40B4-BE49-F238E27FC236}">
                  <a16:creationId xmlns:a16="http://schemas.microsoft.com/office/drawing/2014/main" id="{3EFA1C35-1DAB-F92C-22DF-7B493C651101}"/>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8" name="Freeform: Shape 17">
            <a:extLst>
              <a:ext uri="{FF2B5EF4-FFF2-40B4-BE49-F238E27FC236}">
                <a16:creationId xmlns:a16="http://schemas.microsoft.com/office/drawing/2014/main" id="{BDDFFC05-0FE9-DCCE-9883-232BCDEA3CC3}"/>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30695021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Tree>
    <p:extLst>
      <p:ext uri="{BB962C8B-B14F-4D97-AF65-F5344CB8AC3E}">
        <p14:creationId xmlns:p14="http://schemas.microsoft.com/office/powerpoint/2010/main" val="1753169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Tree>
    <p:extLst>
      <p:ext uri="{BB962C8B-B14F-4D97-AF65-F5344CB8AC3E}">
        <p14:creationId xmlns:p14="http://schemas.microsoft.com/office/powerpoint/2010/main" val="40737049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Tree>
    <p:extLst>
      <p:ext uri="{BB962C8B-B14F-4D97-AF65-F5344CB8AC3E}">
        <p14:creationId xmlns:p14="http://schemas.microsoft.com/office/powerpoint/2010/main" val="4762663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3D10A11-099C-4252-B940-CF53776E2180}"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2" name="Rectangle 1">
            <a:extLst>
              <a:ext uri="{FF2B5EF4-FFF2-40B4-BE49-F238E27FC236}">
                <a16:creationId xmlns:a16="http://schemas.microsoft.com/office/drawing/2014/main" id="{531E4F29-42F7-8C04-5E72-158B915FFA3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Freeform: Shape 2">
            <a:extLst>
              <a:ext uri="{FF2B5EF4-FFF2-40B4-BE49-F238E27FC236}">
                <a16:creationId xmlns:a16="http://schemas.microsoft.com/office/drawing/2014/main" id="{62E6CDF5-D196-0F37-A706-EB5D34803CF9}"/>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Freeform: Shape 8">
            <a:extLst>
              <a:ext uri="{FF2B5EF4-FFF2-40B4-BE49-F238E27FC236}">
                <a16:creationId xmlns:a16="http://schemas.microsoft.com/office/drawing/2014/main" id="{3D9B5CF3-B61F-2FE8-0F7B-128A59FE6A0B}"/>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Right Triangle 9">
            <a:extLst>
              <a:ext uri="{FF2B5EF4-FFF2-40B4-BE49-F238E27FC236}">
                <a16:creationId xmlns:a16="http://schemas.microsoft.com/office/drawing/2014/main" id="{60F3A1E4-5DB5-3F0E-065F-B157E8408B44}"/>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Freeform: Shape 10">
            <a:extLst>
              <a:ext uri="{FF2B5EF4-FFF2-40B4-BE49-F238E27FC236}">
                <a16:creationId xmlns:a16="http://schemas.microsoft.com/office/drawing/2014/main" id="{7B3A1E01-3EE2-F9B6-5E6C-8666CED3B01B}"/>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Freeform: Shape 11">
            <a:extLst>
              <a:ext uri="{FF2B5EF4-FFF2-40B4-BE49-F238E27FC236}">
                <a16:creationId xmlns:a16="http://schemas.microsoft.com/office/drawing/2014/main" id="{6C33A563-1422-19F6-4E3A-FAE4A971AA67}"/>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3" name="Freeform: Shape 12">
            <a:extLst>
              <a:ext uri="{FF2B5EF4-FFF2-40B4-BE49-F238E27FC236}">
                <a16:creationId xmlns:a16="http://schemas.microsoft.com/office/drawing/2014/main" id="{ACFBFDD1-D7EC-55C8-802C-034B4E995312}"/>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4" name="Freeform: Shape 13">
            <a:extLst>
              <a:ext uri="{FF2B5EF4-FFF2-40B4-BE49-F238E27FC236}">
                <a16:creationId xmlns:a16="http://schemas.microsoft.com/office/drawing/2014/main" id="{FCB74B1E-C32F-14D6-1A59-D6FB93413979}"/>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5" name="Freeform: Shape 14">
            <a:extLst>
              <a:ext uri="{FF2B5EF4-FFF2-40B4-BE49-F238E27FC236}">
                <a16:creationId xmlns:a16="http://schemas.microsoft.com/office/drawing/2014/main" id="{CFB3281D-16CB-3445-5B11-9AB04B477EB2}"/>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grpSp>
        <p:nvGrpSpPr>
          <p:cNvPr id="16" name="Group 15">
            <a:extLst>
              <a:ext uri="{FF2B5EF4-FFF2-40B4-BE49-F238E27FC236}">
                <a16:creationId xmlns:a16="http://schemas.microsoft.com/office/drawing/2014/main" id="{24932B29-BBE2-5D91-4444-4845A7A0F728}"/>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2D67E99A-DC03-F9CE-67B5-2147A1B6E0F8}"/>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Freeform: Shape 17">
              <a:extLst>
                <a:ext uri="{FF2B5EF4-FFF2-40B4-BE49-F238E27FC236}">
                  <a16:creationId xmlns:a16="http://schemas.microsoft.com/office/drawing/2014/main" id="{4C080DCA-B7A9-46A5-55BB-768358DABC0F}"/>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9" name="Group 18">
            <a:extLst>
              <a:ext uri="{FF2B5EF4-FFF2-40B4-BE49-F238E27FC236}">
                <a16:creationId xmlns:a16="http://schemas.microsoft.com/office/drawing/2014/main" id="{F4AE1D6C-776A-0CEC-652F-13E76C2C302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A17122C2-BC65-F2B3-87C8-7604530B887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Freeform: Shape 20">
              <a:extLst>
                <a:ext uri="{FF2B5EF4-FFF2-40B4-BE49-F238E27FC236}">
                  <a16:creationId xmlns:a16="http://schemas.microsoft.com/office/drawing/2014/main" id="{7C718DE1-481A-F394-EEF8-96D7EBC92E76}"/>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Tree>
    <p:extLst>
      <p:ext uri="{BB962C8B-B14F-4D97-AF65-F5344CB8AC3E}">
        <p14:creationId xmlns:p14="http://schemas.microsoft.com/office/powerpoint/2010/main" val="41047302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a:p>
        </p:txBody>
      </p:sp>
    </p:spTree>
    <p:extLst>
      <p:ext uri="{BB962C8B-B14F-4D97-AF65-F5344CB8AC3E}">
        <p14:creationId xmlns:p14="http://schemas.microsoft.com/office/powerpoint/2010/main" val="26723047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8" name="Rectangle 7">
            <a:extLst>
              <a:ext uri="{FF2B5EF4-FFF2-40B4-BE49-F238E27FC236}">
                <a16:creationId xmlns:a16="http://schemas.microsoft.com/office/drawing/2014/main" id="{90BFABB3-4F8B-6C2D-7D52-752E6CA170F6}"/>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Freeform: Shape 8">
            <a:extLst>
              <a:ext uri="{FF2B5EF4-FFF2-40B4-BE49-F238E27FC236}">
                <a16:creationId xmlns:a16="http://schemas.microsoft.com/office/drawing/2014/main" id="{16764C32-D4AE-A200-3C9B-B57E5C04D621}"/>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0" name="Freeform: Shape 9">
            <a:extLst>
              <a:ext uri="{FF2B5EF4-FFF2-40B4-BE49-F238E27FC236}">
                <a16:creationId xmlns:a16="http://schemas.microsoft.com/office/drawing/2014/main" id="{E98CB037-019C-4BD6-CE31-39595B75FF71}"/>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1" name="Freeform: Shape 10">
            <a:extLst>
              <a:ext uri="{FF2B5EF4-FFF2-40B4-BE49-F238E27FC236}">
                <a16:creationId xmlns:a16="http://schemas.microsoft.com/office/drawing/2014/main" id="{066F6183-886E-D204-28B7-8BE5E36E6B68}"/>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Freeform: Shape 11">
            <a:extLst>
              <a:ext uri="{FF2B5EF4-FFF2-40B4-BE49-F238E27FC236}">
                <a16:creationId xmlns:a16="http://schemas.microsoft.com/office/drawing/2014/main" id="{CD2D81C3-6FA6-1743-2119-AD79934D17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3" name="Group 12">
            <a:extLst>
              <a:ext uri="{FF2B5EF4-FFF2-40B4-BE49-F238E27FC236}">
                <a16:creationId xmlns:a16="http://schemas.microsoft.com/office/drawing/2014/main" id="{AB19F317-6856-9566-0679-0214A87E4C38}"/>
              </a:ext>
            </a:extLst>
          </p:cNvPr>
          <p:cNvGrpSpPr/>
          <p:nvPr userDrawn="1"/>
        </p:nvGrpSpPr>
        <p:grpSpPr>
          <a:xfrm rot="16200000">
            <a:off x="499388" y="-322655"/>
            <a:ext cx="535531" cy="645309"/>
            <a:chOff x="10945855" y="7317026"/>
            <a:chExt cx="2483924" cy="2993104"/>
          </a:xfrm>
        </p:grpSpPr>
        <p:sp>
          <p:nvSpPr>
            <p:cNvPr id="14" name="Freeform: Shape 13">
              <a:extLst>
                <a:ext uri="{FF2B5EF4-FFF2-40B4-BE49-F238E27FC236}">
                  <a16:creationId xmlns:a16="http://schemas.microsoft.com/office/drawing/2014/main" id="{C3845CD3-1BB3-D6D6-0863-5EA495437397}"/>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4">
              <a:extLst>
                <a:ext uri="{FF2B5EF4-FFF2-40B4-BE49-F238E27FC236}">
                  <a16:creationId xmlns:a16="http://schemas.microsoft.com/office/drawing/2014/main" id="{D1761335-66BD-250D-4702-DA912B9BAE19}"/>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6" name="Group 15">
            <a:extLst>
              <a:ext uri="{FF2B5EF4-FFF2-40B4-BE49-F238E27FC236}">
                <a16:creationId xmlns:a16="http://schemas.microsoft.com/office/drawing/2014/main" id="{453AFB94-BDCE-E670-F7EC-6D4195E7C3C2}"/>
              </a:ext>
            </a:extLst>
          </p:cNvPr>
          <p:cNvGrpSpPr/>
          <p:nvPr userDrawn="1"/>
        </p:nvGrpSpPr>
        <p:grpSpPr>
          <a:xfrm>
            <a:off x="-1" y="1357409"/>
            <a:ext cx="12192001" cy="4846320"/>
            <a:chOff x="-1" y="1357409"/>
            <a:chExt cx="12192001" cy="4917518"/>
          </a:xfrm>
        </p:grpSpPr>
        <p:sp>
          <p:nvSpPr>
            <p:cNvPr id="17" name="Rectangle: Single Corner Snipped 16">
              <a:extLst>
                <a:ext uri="{FF2B5EF4-FFF2-40B4-BE49-F238E27FC236}">
                  <a16:creationId xmlns:a16="http://schemas.microsoft.com/office/drawing/2014/main" id="{0E5D9BA1-2A8E-E3F5-2D81-4A4467721E9A}"/>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18" name="Rectangle: Single Corner Snipped 17">
              <a:extLst>
                <a:ext uri="{FF2B5EF4-FFF2-40B4-BE49-F238E27FC236}">
                  <a16:creationId xmlns:a16="http://schemas.microsoft.com/office/drawing/2014/main" id="{FCFB3466-4889-1C41-8937-50C9AA60EF09}"/>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9" name="Freeform: Shape 18">
            <a:extLst>
              <a:ext uri="{FF2B5EF4-FFF2-40B4-BE49-F238E27FC236}">
                <a16:creationId xmlns:a16="http://schemas.microsoft.com/office/drawing/2014/main" id="{23A22105-5C75-743D-192C-94EB53544B2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382210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3D10A11-099C-4252-B940-CF53776E2180}" type="datetimeFigureOut">
              <a:rPr lang="en-US" smtClean="0"/>
              <a:t>3/5/2024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10" name="Rectangle 9">
            <a:extLst>
              <a:ext uri="{FF2B5EF4-FFF2-40B4-BE49-F238E27FC236}">
                <a16:creationId xmlns:a16="http://schemas.microsoft.com/office/drawing/2014/main" id="{DD858F5C-B273-AE62-7EA3-143E4849223B}"/>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Freeform: Shape 10">
            <a:extLst>
              <a:ext uri="{FF2B5EF4-FFF2-40B4-BE49-F238E27FC236}">
                <a16:creationId xmlns:a16="http://schemas.microsoft.com/office/drawing/2014/main" id="{9BF683FD-E71F-7726-D28E-BF1430087BE1}"/>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2" name="Freeform: Shape 11">
            <a:extLst>
              <a:ext uri="{FF2B5EF4-FFF2-40B4-BE49-F238E27FC236}">
                <a16:creationId xmlns:a16="http://schemas.microsoft.com/office/drawing/2014/main" id="{97299560-4363-343C-76BA-63E09BE1EC73}"/>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3" name="Freeform: Shape 12">
            <a:extLst>
              <a:ext uri="{FF2B5EF4-FFF2-40B4-BE49-F238E27FC236}">
                <a16:creationId xmlns:a16="http://schemas.microsoft.com/office/drawing/2014/main" id="{D2E20270-96BD-F4BB-944D-0DBEBD262C64}"/>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4" name="Freeform: Shape 13">
            <a:extLst>
              <a:ext uri="{FF2B5EF4-FFF2-40B4-BE49-F238E27FC236}">
                <a16:creationId xmlns:a16="http://schemas.microsoft.com/office/drawing/2014/main" id="{A5FE1C17-856B-B1B7-9BAA-918C67886DC3}"/>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5" name="Group 14">
            <a:extLst>
              <a:ext uri="{FF2B5EF4-FFF2-40B4-BE49-F238E27FC236}">
                <a16:creationId xmlns:a16="http://schemas.microsoft.com/office/drawing/2014/main" id="{EC858955-D23C-5FE8-95D3-E46C856CF553}"/>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62F0843A-2991-3D2A-0314-08D9322037D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Freeform: Shape 16">
              <a:extLst>
                <a:ext uri="{FF2B5EF4-FFF2-40B4-BE49-F238E27FC236}">
                  <a16:creationId xmlns:a16="http://schemas.microsoft.com/office/drawing/2014/main" id="{ACECC6C8-6C96-7CEF-22A3-3442FFC5917D}"/>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8" name="Group 17">
            <a:extLst>
              <a:ext uri="{FF2B5EF4-FFF2-40B4-BE49-F238E27FC236}">
                <a16:creationId xmlns:a16="http://schemas.microsoft.com/office/drawing/2014/main" id="{E98E094B-78BA-B759-DD58-1C8E21EF861A}"/>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7B0DA12-AA73-70D2-6FC9-032210A26844}"/>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0" name="Rectangle: Single Corner Snipped 19">
              <a:extLst>
                <a:ext uri="{FF2B5EF4-FFF2-40B4-BE49-F238E27FC236}">
                  <a16:creationId xmlns:a16="http://schemas.microsoft.com/office/drawing/2014/main" id="{3C711A2F-0774-FA1C-EE41-018C38AB7B68}"/>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1" name="Freeform: Shape 20">
            <a:extLst>
              <a:ext uri="{FF2B5EF4-FFF2-40B4-BE49-F238E27FC236}">
                <a16:creationId xmlns:a16="http://schemas.microsoft.com/office/drawing/2014/main" id="{B9D4FB93-ACFC-F88D-5555-AD446AB8BF06}"/>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3410268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3D10A11-099C-4252-B940-CF53776E2180}" type="datetimeFigureOut">
              <a:rPr lang="en-US" smtClean="0"/>
              <a:t>3/5/2024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6" name="Rectangle 5">
            <a:extLst>
              <a:ext uri="{FF2B5EF4-FFF2-40B4-BE49-F238E27FC236}">
                <a16:creationId xmlns:a16="http://schemas.microsoft.com/office/drawing/2014/main" id="{8A5A5E22-2EB9-FCC6-580E-9AD950BD813A}"/>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7" name="Freeform: Shape 6">
            <a:extLst>
              <a:ext uri="{FF2B5EF4-FFF2-40B4-BE49-F238E27FC236}">
                <a16:creationId xmlns:a16="http://schemas.microsoft.com/office/drawing/2014/main" id="{8CE69713-BCA4-0822-61D6-6B961386A334}"/>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8" name="Freeform: Shape 7">
            <a:extLst>
              <a:ext uri="{FF2B5EF4-FFF2-40B4-BE49-F238E27FC236}">
                <a16:creationId xmlns:a16="http://schemas.microsoft.com/office/drawing/2014/main" id="{E6B4955B-75FC-1EC7-65A2-DDD70B82C35D}"/>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9" name="Freeform: Shape 8">
            <a:extLst>
              <a:ext uri="{FF2B5EF4-FFF2-40B4-BE49-F238E27FC236}">
                <a16:creationId xmlns:a16="http://schemas.microsoft.com/office/drawing/2014/main" id="{D123B18D-2E0A-2F51-D890-6E1B60D31804}"/>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Freeform: Shape 9">
            <a:extLst>
              <a:ext uri="{FF2B5EF4-FFF2-40B4-BE49-F238E27FC236}">
                <a16:creationId xmlns:a16="http://schemas.microsoft.com/office/drawing/2014/main" id="{85A1EF58-4F9E-526A-FBAF-6FAEED521D13}"/>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1" name="Group 10">
            <a:extLst>
              <a:ext uri="{FF2B5EF4-FFF2-40B4-BE49-F238E27FC236}">
                <a16:creationId xmlns:a16="http://schemas.microsoft.com/office/drawing/2014/main" id="{35C87E31-1CA7-A48D-0B30-6C1DACFE4EF8}"/>
              </a:ext>
            </a:extLst>
          </p:cNvPr>
          <p:cNvGrpSpPr/>
          <p:nvPr userDrawn="1"/>
        </p:nvGrpSpPr>
        <p:grpSpPr>
          <a:xfrm rot="16200000">
            <a:off x="499388" y="-322655"/>
            <a:ext cx="535531" cy="645309"/>
            <a:chOff x="10945855" y="7317026"/>
            <a:chExt cx="2483924" cy="2993104"/>
          </a:xfrm>
        </p:grpSpPr>
        <p:sp>
          <p:nvSpPr>
            <p:cNvPr id="12" name="Freeform: Shape 11">
              <a:extLst>
                <a:ext uri="{FF2B5EF4-FFF2-40B4-BE49-F238E27FC236}">
                  <a16:creationId xmlns:a16="http://schemas.microsoft.com/office/drawing/2014/main" id="{9C763454-D12F-2250-5BC8-DCA463C6A87D}"/>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3" name="Freeform: Shape 12">
              <a:extLst>
                <a:ext uri="{FF2B5EF4-FFF2-40B4-BE49-F238E27FC236}">
                  <a16:creationId xmlns:a16="http://schemas.microsoft.com/office/drawing/2014/main" id="{24D4D149-3670-69C5-C961-479B8A324181}"/>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4" name="Group 13">
            <a:extLst>
              <a:ext uri="{FF2B5EF4-FFF2-40B4-BE49-F238E27FC236}">
                <a16:creationId xmlns:a16="http://schemas.microsoft.com/office/drawing/2014/main" id="{5C25F308-BF30-1479-43B6-CAA8986BC107}"/>
              </a:ext>
            </a:extLst>
          </p:cNvPr>
          <p:cNvGrpSpPr/>
          <p:nvPr userDrawn="1"/>
        </p:nvGrpSpPr>
        <p:grpSpPr>
          <a:xfrm>
            <a:off x="-1" y="1357409"/>
            <a:ext cx="12192001" cy="4846320"/>
            <a:chOff x="-1" y="1357409"/>
            <a:chExt cx="12192001" cy="4917518"/>
          </a:xfrm>
        </p:grpSpPr>
        <p:sp>
          <p:nvSpPr>
            <p:cNvPr id="15" name="Rectangle: Single Corner Snipped 14">
              <a:extLst>
                <a:ext uri="{FF2B5EF4-FFF2-40B4-BE49-F238E27FC236}">
                  <a16:creationId xmlns:a16="http://schemas.microsoft.com/office/drawing/2014/main" id="{DF95563F-C789-2EDB-BA5A-DF61D04D66E6}"/>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16" name="Rectangle: Single Corner Snipped 15">
              <a:extLst>
                <a:ext uri="{FF2B5EF4-FFF2-40B4-BE49-F238E27FC236}">
                  <a16:creationId xmlns:a16="http://schemas.microsoft.com/office/drawing/2014/main" id="{E0651F41-6155-4E5C-2B26-B11C1C5B90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7" name="Freeform: Shape 16">
            <a:extLst>
              <a:ext uri="{FF2B5EF4-FFF2-40B4-BE49-F238E27FC236}">
                <a16:creationId xmlns:a16="http://schemas.microsoft.com/office/drawing/2014/main" id="{4BEAED45-C566-EDF2-F3C1-97BF9B468A1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986893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D10A11-099C-4252-B940-CF53776E2180}" type="datetimeFigureOut">
              <a:rPr lang="en-US" smtClean="0"/>
              <a:t>3/5/2024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5" name="Rectangle 4">
            <a:extLst>
              <a:ext uri="{FF2B5EF4-FFF2-40B4-BE49-F238E27FC236}">
                <a16:creationId xmlns:a16="http://schemas.microsoft.com/office/drawing/2014/main" id="{6D922673-583A-F613-3254-E1B25176EED6}"/>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6" name="Freeform: Shape 9">
            <a:extLst>
              <a:ext uri="{FF2B5EF4-FFF2-40B4-BE49-F238E27FC236}">
                <a16:creationId xmlns:a16="http://schemas.microsoft.com/office/drawing/2014/main" id="{5ABAF7C9-C188-10B9-DC44-B7262C2FA9C5}"/>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7" name="Freeform: Shape 17">
            <a:extLst>
              <a:ext uri="{FF2B5EF4-FFF2-40B4-BE49-F238E27FC236}">
                <a16:creationId xmlns:a16="http://schemas.microsoft.com/office/drawing/2014/main" id="{A8FA5062-1289-FDFB-55B2-A80B222757FA}"/>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8" name="Freeform: Shape 11">
            <a:extLst>
              <a:ext uri="{FF2B5EF4-FFF2-40B4-BE49-F238E27FC236}">
                <a16:creationId xmlns:a16="http://schemas.microsoft.com/office/drawing/2014/main" id="{DA9198A8-7F9B-F756-B090-3EECCA8AB5F6}"/>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Freeform: Shape 7">
            <a:extLst>
              <a:ext uri="{FF2B5EF4-FFF2-40B4-BE49-F238E27FC236}">
                <a16:creationId xmlns:a16="http://schemas.microsoft.com/office/drawing/2014/main" id="{BCD3D80C-1095-BF4D-FE05-B2D148C6C515}"/>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0" name="Group 9">
            <a:extLst>
              <a:ext uri="{FF2B5EF4-FFF2-40B4-BE49-F238E27FC236}">
                <a16:creationId xmlns:a16="http://schemas.microsoft.com/office/drawing/2014/main" id="{4EBFFBD3-9B49-13E5-7EC8-6B82874A7603}"/>
              </a:ext>
            </a:extLst>
          </p:cNvPr>
          <p:cNvGrpSpPr/>
          <p:nvPr userDrawn="1"/>
        </p:nvGrpSpPr>
        <p:grpSpPr>
          <a:xfrm rot="16200000">
            <a:off x="499388" y="-322655"/>
            <a:ext cx="535531" cy="645309"/>
            <a:chOff x="10945855" y="7317026"/>
            <a:chExt cx="2483924" cy="2993104"/>
          </a:xfrm>
        </p:grpSpPr>
        <p:sp>
          <p:nvSpPr>
            <p:cNvPr id="11" name="Freeform: Shape 15">
              <a:extLst>
                <a:ext uri="{FF2B5EF4-FFF2-40B4-BE49-F238E27FC236}">
                  <a16:creationId xmlns:a16="http://schemas.microsoft.com/office/drawing/2014/main" id="{F27DEA2C-0045-5B8D-A08B-9464E3C754B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Freeform: Shape 16">
              <a:extLst>
                <a:ext uri="{FF2B5EF4-FFF2-40B4-BE49-F238E27FC236}">
                  <a16:creationId xmlns:a16="http://schemas.microsoft.com/office/drawing/2014/main" id="{520A9A5D-54B6-DB09-C596-363F9D778738}"/>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3" name="Freeform: Shape 23">
            <a:extLst>
              <a:ext uri="{FF2B5EF4-FFF2-40B4-BE49-F238E27FC236}">
                <a16:creationId xmlns:a16="http://schemas.microsoft.com/office/drawing/2014/main" id="{9156D264-1AAB-5E74-0D34-55EC4FD4D9F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279161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8" name="Rectangle 7">
            <a:extLst>
              <a:ext uri="{FF2B5EF4-FFF2-40B4-BE49-F238E27FC236}">
                <a16:creationId xmlns:a16="http://schemas.microsoft.com/office/drawing/2014/main" id="{8DABB874-8451-6FB1-7C93-1126EE69D004}"/>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Freeform: Shape 8">
            <a:extLst>
              <a:ext uri="{FF2B5EF4-FFF2-40B4-BE49-F238E27FC236}">
                <a16:creationId xmlns:a16="http://schemas.microsoft.com/office/drawing/2014/main" id="{1AEE46E5-8CAE-8B09-D44A-A08B44FEBECC}"/>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0" name="Freeform: Shape 9">
            <a:extLst>
              <a:ext uri="{FF2B5EF4-FFF2-40B4-BE49-F238E27FC236}">
                <a16:creationId xmlns:a16="http://schemas.microsoft.com/office/drawing/2014/main" id="{3EC8863C-814D-8C02-1153-9A916909E0E8}"/>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1" name="Freeform: Shape 10">
            <a:extLst>
              <a:ext uri="{FF2B5EF4-FFF2-40B4-BE49-F238E27FC236}">
                <a16:creationId xmlns:a16="http://schemas.microsoft.com/office/drawing/2014/main" id="{72940718-6597-85AD-11AE-BAC728AB58FE}"/>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Freeform: Shape 11">
            <a:extLst>
              <a:ext uri="{FF2B5EF4-FFF2-40B4-BE49-F238E27FC236}">
                <a16:creationId xmlns:a16="http://schemas.microsoft.com/office/drawing/2014/main" id="{16F8A583-E902-2045-12CA-2CF2897B044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3" name="Group 12">
            <a:extLst>
              <a:ext uri="{FF2B5EF4-FFF2-40B4-BE49-F238E27FC236}">
                <a16:creationId xmlns:a16="http://schemas.microsoft.com/office/drawing/2014/main" id="{DF42F378-6670-54E7-D0C8-A7D5DEC4BB3F}"/>
              </a:ext>
            </a:extLst>
          </p:cNvPr>
          <p:cNvGrpSpPr/>
          <p:nvPr userDrawn="1"/>
        </p:nvGrpSpPr>
        <p:grpSpPr>
          <a:xfrm rot="16200000">
            <a:off x="499388" y="-322655"/>
            <a:ext cx="535531" cy="645309"/>
            <a:chOff x="10945855" y="7317026"/>
            <a:chExt cx="2483924" cy="2993104"/>
          </a:xfrm>
        </p:grpSpPr>
        <p:sp>
          <p:nvSpPr>
            <p:cNvPr id="14" name="Freeform: Shape 13">
              <a:extLst>
                <a:ext uri="{FF2B5EF4-FFF2-40B4-BE49-F238E27FC236}">
                  <a16:creationId xmlns:a16="http://schemas.microsoft.com/office/drawing/2014/main" id="{3ACE1342-A631-7349-B4BF-746C42C8425D}"/>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4">
              <a:extLst>
                <a:ext uri="{FF2B5EF4-FFF2-40B4-BE49-F238E27FC236}">
                  <a16:creationId xmlns:a16="http://schemas.microsoft.com/office/drawing/2014/main" id="{60C87BD9-389F-ADC3-8712-ED017B3DE361}"/>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6" name="Group 15">
            <a:extLst>
              <a:ext uri="{FF2B5EF4-FFF2-40B4-BE49-F238E27FC236}">
                <a16:creationId xmlns:a16="http://schemas.microsoft.com/office/drawing/2014/main" id="{7A3200DA-B0C0-F00A-C97E-A80D452B758D}"/>
              </a:ext>
            </a:extLst>
          </p:cNvPr>
          <p:cNvGrpSpPr/>
          <p:nvPr userDrawn="1"/>
        </p:nvGrpSpPr>
        <p:grpSpPr>
          <a:xfrm>
            <a:off x="-1" y="1357409"/>
            <a:ext cx="12192001" cy="4846320"/>
            <a:chOff x="-1" y="1357409"/>
            <a:chExt cx="12192001" cy="4917518"/>
          </a:xfrm>
        </p:grpSpPr>
        <p:sp>
          <p:nvSpPr>
            <p:cNvPr id="17" name="Rectangle: Single Corner Snipped 16">
              <a:extLst>
                <a:ext uri="{FF2B5EF4-FFF2-40B4-BE49-F238E27FC236}">
                  <a16:creationId xmlns:a16="http://schemas.microsoft.com/office/drawing/2014/main" id="{16C7142F-AB0F-2412-2C41-D046F4DCCB09}"/>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Rectangle: Single Corner Snipped 17">
              <a:extLst>
                <a:ext uri="{FF2B5EF4-FFF2-40B4-BE49-F238E27FC236}">
                  <a16:creationId xmlns:a16="http://schemas.microsoft.com/office/drawing/2014/main" id="{78C6AC35-C8CA-F134-2618-C508267DE857}"/>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9" name="Freeform: Shape 18">
            <a:extLst>
              <a:ext uri="{FF2B5EF4-FFF2-40B4-BE49-F238E27FC236}">
                <a16:creationId xmlns:a16="http://schemas.microsoft.com/office/drawing/2014/main" id="{D2E14C0B-72E1-7644-1D8F-18CE44A976BE}"/>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52263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D10A11-099C-4252-B940-CF53776E2180}"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3D6C4-4840-40CC-AC84-17E24B3B7BDE}" type="slidenum">
              <a:rPr lang="en-US" noProof="0" smtClean="0"/>
              <a:pPr/>
              <a:t>‹#›</a:t>
            </a:fld>
            <a:endParaRPr lang="en-US" noProof="0"/>
          </a:p>
        </p:txBody>
      </p:sp>
      <p:sp>
        <p:nvSpPr>
          <p:cNvPr id="8" name="Rectangle 7">
            <a:extLst>
              <a:ext uri="{FF2B5EF4-FFF2-40B4-BE49-F238E27FC236}">
                <a16:creationId xmlns:a16="http://schemas.microsoft.com/office/drawing/2014/main" id="{B83B5603-E5BF-9475-0C5F-3B9F8F48F468}"/>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Freeform: Shape 8">
            <a:extLst>
              <a:ext uri="{FF2B5EF4-FFF2-40B4-BE49-F238E27FC236}">
                <a16:creationId xmlns:a16="http://schemas.microsoft.com/office/drawing/2014/main" id="{E311A1DE-206D-E1B4-B0B9-58661C72A61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0" name="Freeform: Shape 9">
            <a:extLst>
              <a:ext uri="{FF2B5EF4-FFF2-40B4-BE49-F238E27FC236}">
                <a16:creationId xmlns:a16="http://schemas.microsoft.com/office/drawing/2014/main" id="{D40ED9E8-1328-C262-EDBA-4F7A7E3F520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1" name="Freeform: Shape 10">
            <a:extLst>
              <a:ext uri="{FF2B5EF4-FFF2-40B4-BE49-F238E27FC236}">
                <a16:creationId xmlns:a16="http://schemas.microsoft.com/office/drawing/2014/main" id="{37741056-060B-B5DE-F1D5-3E5348C2551A}"/>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Freeform: Shape 11">
            <a:extLst>
              <a:ext uri="{FF2B5EF4-FFF2-40B4-BE49-F238E27FC236}">
                <a16:creationId xmlns:a16="http://schemas.microsoft.com/office/drawing/2014/main" id="{7F68B2B7-3C30-1DA7-E35A-4759402185C8}"/>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13" name="Group 12">
            <a:extLst>
              <a:ext uri="{FF2B5EF4-FFF2-40B4-BE49-F238E27FC236}">
                <a16:creationId xmlns:a16="http://schemas.microsoft.com/office/drawing/2014/main" id="{280783AB-FD84-2CF2-D9A0-EAB19912CE66}"/>
              </a:ext>
            </a:extLst>
          </p:cNvPr>
          <p:cNvGrpSpPr/>
          <p:nvPr userDrawn="1"/>
        </p:nvGrpSpPr>
        <p:grpSpPr>
          <a:xfrm rot="16200000">
            <a:off x="499388" y="-322655"/>
            <a:ext cx="535531" cy="645309"/>
            <a:chOff x="10945855" y="7317026"/>
            <a:chExt cx="2483924" cy="2993104"/>
          </a:xfrm>
        </p:grpSpPr>
        <p:sp>
          <p:nvSpPr>
            <p:cNvPr id="14" name="Freeform: Shape 13">
              <a:extLst>
                <a:ext uri="{FF2B5EF4-FFF2-40B4-BE49-F238E27FC236}">
                  <a16:creationId xmlns:a16="http://schemas.microsoft.com/office/drawing/2014/main" id="{E9D2CDD8-2D0A-1085-2AC8-72BACAF5D54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4">
              <a:extLst>
                <a:ext uri="{FF2B5EF4-FFF2-40B4-BE49-F238E27FC236}">
                  <a16:creationId xmlns:a16="http://schemas.microsoft.com/office/drawing/2014/main" id="{A0B5D91B-D5F0-1590-770A-CB5371DC529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6" name="Group 15">
            <a:extLst>
              <a:ext uri="{FF2B5EF4-FFF2-40B4-BE49-F238E27FC236}">
                <a16:creationId xmlns:a16="http://schemas.microsoft.com/office/drawing/2014/main" id="{13B3AFCD-7EA2-C8F0-B58D-EE929F7C32E4}"/>
              </a:ext>
            </a:extLst>
          </p:cNvPr>
          <p:cNvGrpSpPr/>
          <p:nvPr userDrawn="1"/>
        </p:nvGrpSpPr>
        <p:grpSpPr>
          <a:xfrm>
            <a:off x="-1" y="1357409"/>
            <a:ext cx="12192001" cy="4846320"/>
            <a:chOff x="-1" y="1357409"/>
            <a:chExt cx="12192001" cy="4917518"/>
          </a:xfrm>
        </p:grpSpPr>
        <p:sp>
          <p:nvSpPr>
            <p:cNvPr id="17" name="Rectangle: Single Corner Snipped 16">
              <a:extLst>
                <a:ext uri="{FF2B5EF4-FFF2-40B4-BE49-F238E27FC236}">
                  <a16:creationId xmlns:a16="http://schemas.microsoft.com/office/drawing/2014/main" id="{D4AB2F14-1885-E23F-06EB-3A5BE354BB4C}"/>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Rectangle: Single Corner Snipped 17">
              <a:extLst>
                <a:ext uri="{FF2B5EF4-FFF2-40B4-BE49-F238E27FC236}">
                  <a16:creationId xmlns:a16="http://schemas.microsoft.com/office/drawing/2014/main" id="{1C658BA8-B1D8-1C4E-27F2-2853BAA538E3}"/>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9" name="Freeform: Shape 18">
            <a:extLst>
              <a:ext uri="{FF2B5EF4-FFF2-40B4-BE49-F238E27FC236}">
                <a16:creationId xmlns:a16="http://schemas.microsoft.com/office/drawing/2014/main" id="{0522EACC-AD81-0BAF-AE8D-64BD75D715CE}"/>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115958891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B3D10A11-099C-4252-B940-CF53776E2180}" type="datetimeFigureOut">
              <a:rPr lang="en-US" smtClean="0"/>
              <a:t>3/5/2024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C263D6C4-4840-40CC-AC84-17E24B3B7BDE}" type="slidenum">
              <a:rPr lang="en-US" noProof="0" smtClean="0"/>
              <a:t>‹#›</a:t>
            </a:fld>
            <a:endParaRPr lang="en-US" noProof="0"/>
          </a:p>
        </p:txBody>
      </p:sp>
      <p:sp>
        <p:nvSpPr>
          <p:cNvPr id="7" name="Rectangle 6">
            <a:extLst>
              <a:ext uri="{FF2B5EF4-FFF2-40B4-BE49-F238E27FC236}">
                <a16:creationId xmlns:a16="http://schemas.microsoft.com/office/drawing/2014/main" id="{34787A15-41D0-4049-0016-BBEDE150660D}"/>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Freeform: Shape 9">
            <a:extLst>
              <a:ext uri="{FF2B5EF4-FFF2-40B4-BE49-F238E27FC236}">
                <a16:creationId xmlns:a16="http://schemas.microsoft.com/office/drawing/2014/main" id="{76216FBE-CBDC-7497-0C58-28542BA0698B}"/>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9" name="Freeform: Shape 17">
            <a:extLst>
              <a:ext uri="{FF2B5EF4-FFF2-40B4-BE49-F238E27FC236}">
                <a16:creationId xmlns:a16="http://schemas.microsoft.com/office/drawing/2014/main" id="{23F713A0-7DCD-B1AD-F565-FB6CE41CDCA8}"/>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0" name="Freeform: Shape 11">
            <a:extLst>
              <a:ext uri="{FF2B5EF4-FFF2-40B4-BE49-F238E27FC236}">
                <a16:creationId xmlns:a16="http://schemas.microsoft.com/office/drawing/2014/main" id="{DB98E64C-7988-DD5A-4C50-D90757A40FBD}"/>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Freeform: Shape 7">
            <a:extLst>
              <a:ext uri="{FF2B5EF4-FFF2-40B4-BE49-F238E27FC236}">
                <a16:creationId xmlns:a16="http://schemas.microsoft.com/office/drawing/2014/main" id="{7453BB84-1DE5-22A2-DACA-07510E2B2CFA}"/>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Title 1">
            <a:extLst>
              <a:ext uri="{FF2B5EF4-FFF2-40B4-BE49-F238E27FC236}">
                <a16:creationId xmlns:a16="http://schemas.microsoft.com/office/drawing/2014/main" id="{419B5F04-442A-A158-83AB-398FD7028875}"/>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a:latin typeface="+mj-lt"/>
              </a:rPr>
              <a:t>Click to edit Master title style</a:t>
            </a:r>
          </a:p>
        </p:txBody>
      </p:sp>
      <p:grpSp>
        <p:nvGrpSpPr>
          <p:cNvPr id="13" name="Group 12">
            <a:extLst>
              <a:ext uri="{FF2B5EF4-FFF2-40B4-BE49-F238E27FC236}">
                <a16:creationId xmlns:a16="http://schemas.microsoft.com/office/drawing/2014/main" id="{6A55C952-2B2B-56B0-B33B-00F9B9563A64}"/>
              </a:ext>
            </a:extLst>
          </p:cNvPr>
          <p:cNvGrpSpPr/>
          <p:nvPr userDrawn="1"/>
        </p:nvGrpSpPr>
        <p:grpSpPr>
          <a:xfrm rot="16200000">
            <a:off x="499388" y="-322655"/>
            <a:ext cx="535531" cy="645309"/>
            <a:chOff x="10945855" y="7317026"/>
            <a:chExt cx="2483924" cy="2993104"/>
          </a:xfrm>
        </p:grpSpPr>
        <p:sp>
          <p:nvSpPr>
            <p:cNvPr id="14" name="Freeform: Shape 15">
              <a:extLst>
                <a:ext uri="{FF2B5EF4-FFF2-40B4-BE49-F238E27FC236}">
                  <a16:creationId xmlns:a16="http://schemas.microsoft.com/office/drawing/2014/main" id="{530F4371-1861-BE2B-43A8-07D72AAD56C8}"/>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Freeform: Shape 16">
              <a:extLst>
                <a:ext uri="{FF2B5EF4-FFF2-40B4-BE49-F238E27FC236}">
                  <a16:creationId xmlns:a16="http://schemas.microsoft.com/office/drawing/2014/main" id="{1545BE40-EF9B-2BB7-178A-6E11523DA3E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grpSp>
        <p:nvGrpSpPr>
          <p:cNvPr id="16" name="Group 15">
            <a:extLst>
              <a:ext uri="{FF2B5EF4-FFF2-40B4-BE49-F238E27FC236}">
                <a16:creationId xmlns:a16="http://schemas.microsoft.com/office/drawing/2014/main" id="{B0CDB45B-4508-9312-DDF1-8DECE444EE1C}"/>
              </a:ext>
            </a:extLst>
          </p:cNvPr>
          <p:cNvGrpSpPr/>
          <p:nvPr userDrawn="1"/>
        </p:nvGrpSpPr>
        <p:grpSpPr>
          <a:xfrm>
            <a:off x="-1" y="1357409"/>
            <a:ext cx="12192001" cy="4846320"/>
            <a:chOff x="-1" y="1357409"/>
            <a:chExt cx="12192001" cy="4917518"/>
          </a:xfrm>
        </p:grpSpPr>
        <p:sp>
          <p:nvSpPr>
            <p:cNvPr id="17" name="Rectangle: Single Corner Snipped 18">
              <a:extLst>
                <a:ext uri="{FF2B5EF4-FFF2-40B4-BE49-F238E27FC236}">
                  <a16:creationId xmlns:a16="http://schemas.microsoft.com/office/drawing/2014/main" id="{FECB16DE-9972-419E-860F-AD648353F325}"/>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18" name="Rectangle: Single Corner Snipped 2">
              <a:extLst>
                <a:ext uri="{FF2B5EF4-FFF2-40B4-BE49-F238E27FC236}">
                  <a16:creationId xmlns:a16="http://schemas.microsoft.com/office/drawing/2014/main" id="{B44198EC-8E2C-55E8-CC08-7CC7A229797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9" name="Freeform: Shape 23">
            <a:extLst>
              <a:ext uri="{FF2B5EF4-FFF2-40B4-BE49-F238E27FC236}">
                <a16:creationId xmlns:a16="http://schemas.microsoft.com/office/drawing/2014/main" id="{575DD425-E578-466B-F245-CAD02C26D7B7}"/>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0" name="Slide Number Placeholder 4">
            <a:extLst>
              <a:ext uri="{FF2B5EF4-FFF2-40B4-BE49-F238E27FC236}">
                <a16:creationId xmlns:a16="http://schemas.microsoft.com/office/drawing/2014/main" id="{ABD90EA9-21FB-E014-104D-A225527C6231}"/>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a:p>
        </p:txBody>
      </p:sp>
    </p:spTree>
    <p:extLst>
      <p:ext uri="{BB962C8B-B14F-4D97-AF65-F5344CB8AC3E}">
        <p14:creationId xmlns:p14="http://schemas.microsoft.com/office/powerpoint/2010/main" val="3856415312"/>
      </p:ext>
    </p:extLst>
  </p:cSld>
  <p:clrMap bg1="dk1" tx1="lt1" bg2="dk2" tx2="lt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 id="2147483912" r:id="rId13"/>
    <p:sldLayoutId id="2147483913" r:id="rId14"/>
    <p:sldLayoutId id="2147483914" r:id="rId15"/>
    <p:sldLayoutId id="2147483915" r:id="rId16"/>
    <p:sldLayoutId id="2147483916" r:id="rId17"/>
    <p:sldLayoutId id="2147483917" r:id="rId18"/>
    <p:sldLayoutId id="2147483651" r:id="rId19"/>
    <p:sldLayoutId id="2147483666" r:id="rId20"/>
    <p:sldLayoutId id="2147483654" r:id="rId21"/>
    <p:sldLayoutId id="2147483661" r:id="rId22"/>
    <p:sldLayoutId id="2147483677" r:id="rId23"/>
    <p:sldLayoutId id="2147483674" r:id="rId24"/>
    <p:sldLayoutId id="2147483665" r:id="rId25"/>
    <p:sldLayoutId id="2147483673" r:id="rId26"/>
    <p:sldLayoutId id="2147483662" r:id="rId27"/>
    <p:sldLayoutId id="2147483663" r:id="rId28"/>
    <p:sldLayoutId id="2147483664" r:id="rId29"/>
    <p:sldLayoutId id="2147483675" r:id="rId30"/>
    <p:sldLayoutId id="2147483676" r:id="rId31"/>
    <p:sldLayoutId id="2147483672" r:id="rId32"/>
    <p:sldLayoutId id="2147483667" r:id="rId33"/>
  </p:sldLayoutIdLst>
  <p:hf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hudsonvalleyregionalcouncil.org/vision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climatesmart.ny.gov/actions-certification/actions/#open/action/88"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mailto:gocapfeedback@gmail.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2602462" y="2329078"/>
            <a:ext cx="8968550" cy="3267837"/>
          </a:xfrm>
        </p:spPr>
        <p:txBody>
          <a:bodyPr>
            <a:normAutofit/>
          </a:bodyPr>
          <a:lstStyle/>
          <a:p>
            <a:r>
              <a:rPr lang="en-US" sz="6000" dirty="0">
                <a:ea typeface="Tahoma"/>
                <a:cs typeface="Tahoma"/>
              </a:rPr>
              <a:t>Climate Action Planning Institute </a:t>
            </a:r>
            <a:br>
              <a:rPr lang="en-US" sz="6000" dirty="0">
                <a:ea typeface="Tahoma"/>
                <a:cs typeface="Tahoma"/>
              </a:rPr>
            </a:br>
            <a:r>
              <a:rPr lang="en-US" sz="4800" dirty="0">
                <a:ea typeface="Tahoma"/>
                <a:cs typeface="Tahoma"/>
              </a:rPr>
              <a:t>Cohort Presentation</a:t>
            </a:r>
            <a:br>
              <a:rPr lang="en-US" sz="5400" dirty="0">
                <a:ea typeface="Tahoma"/>
                <a:cs typeface="Tahoma"/>
              </a:rPr>
            </a:br>
            <a:endParaRPr lang="en-US" sz="4000" dirty="0">
              <a:solidFill>
                <a:srgbClr val="C0ECA5"/>
              </a:solidFill>
              <a:ea typeface="Tahoma"/>
              <a:cs typeface="Tahoma"/>
            </a:endParaRP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a:xfrm>
            <a:off x="4493556" y="4819505"/>
            <a:ext cx="7077456" cy="868680"/>
          </a:xfrm>
        </p:spPr>
        <p:txBody>
          <a:bodyPr vert="horz" lIns="91440" tIns="45720" rIns="91440" bIns="45720" rtlCol="0" anchor="t">
            <a:normAutofit/>
          </a:bodyPr>
          <a:lstStyle/>
          <a:p>
            <a:r>
              <a:rPr lang="en-US" dirty="0">
                <a:cs typeface="Arial"/>
              </a:rPr>
              <a:t>April, 2024</a:t>
            </a:r>
          </a:p>
        </p:txBody>
      </p:sp>
      <p:sp>
        <p:nvSpPr>
          <p:cNvPr id="5" name="TextBox 4">
            <a:extLst>
              <a:ext uri="{FF2B5EF4-FFF2-40B4-BE49-F238E27FC236}">
                <a16:creationId xmlns:a16="http://schemas.microsoft.com/office/drawing/2014/main" id="{CF158DBD-6C43-D22E-7963-B249170BFC49}"/>
              </a:ext>
            </a:extLst>
          </p:cNvPr>
          <p:cNvSpPr txBox="1"/>
          <p:nvPr/>
        </p:nvSpPr>
        <p:spPr>
          <a:xfrm>
            <a:off x="2761488" y="5808678"/>
            <a:ext cx="6082709" cy="646331"/>
          </a:xfrm>
          <a:prstGeom prst="rect">
            <a:avLst/>
          </a:prstGeom>
          <a:noFill/>
        </p:spPr>
        <p:txBody>
          <a:bodyPr wrap="square" lIns="91440" tIns="45720" rIns="91440" bIns="45720" anchor="t">
            <a:spAutoFit/>
          </a:bodyPr>
          <a:lstStyle/>
          <a:p>
            <a:r>
              <a:rPr lang="en-US" i="1" dirty="0">
                <a:solidFill>
                  <a:schemeClr val="bg1"/>
                </a:solidFill>
                <a:latin typeface="Corbel"/>
                <a:ea typeface="Calibri" panose="020F0502020204030204" pitchFamily="34" charset="0"/>
                <a:cs typeface="Calibri"/>
              </a:rPr>
              <a:t> CAPI is a project of the Hudson Valley Regional Council </a:t>
            </a:r>
            <a:r>
              <a:rPr lang="en-US" i="1" dirty="0">
                <a:solidFill>
                  <a:schemeClr val="bg1"/>
                </a:solidFill>
                <a:latin typeface="Corbel" panose="020B0503020204020204" pitchFamily="34" charset="0"/>
                <a:ea typeface="Calibri" panose="020F0502020204030204" pitchFamily="34" charset="0"/>
                <a:cs typeface="Calibri" panose="020F0502020204030204" pitchFamily="34" charset="0"/>
              </a:rPr>
              <a:t> </a:t>
            </a:r>
            <a:r>
              <a:rPr lang="en-US" i="1" dirty="0">
                <a:solidFill>
                  <a:schemeClr val="bg1"/>
                </a:solidFill>
                <a:latin typeface="Corbel"/>
                <a:ea typeface="Calibri" panose="020F0502020204030204" pitchFamily="34" charset="0"/>
                <a:cs typeface="Calibri"/>
              </a:rPr>
              <a:t>and is f</a:t>
            </a:r>
            <a:r>
              <a:rPr lang="en-US" i="1" dirty="0">
                <a:solidFill>
                  <a:schemeClr val="bg1"/>
                </a:solidFill>
                <a:effectLst/>
                <a:latin typeface="Corbel"/>
                <a:ea typeface="Calibri" panose="020F0502020204030204" pitchFamily="34" charset="0"/>
                <a:cs typeface="Calibri"/>
              </a:rPr>
              <a:t>unded by the DEC Climate Smart Communities Grant Program. </a:t>
            </a:r>
            <a:r>
              <a:rPr lang="en-US" i="1" dirty="0">
                <a:solidFill>
                  <a:schemeClr val="bg1"/>
                </a:solidFill>
                <a:latin typeface="Corbel"/>
                <a:ea typeface="Calibri" panose="020F0502020204030204" pitchFamily="34" charset="0"/>
                <a:cs typeface="Calibri"/>
              </a:rPr>
              <a:t> </a:t>
            </a:r>
            <a:endParaRPr lang="en-US" i="1" dirty="0">
              <a:solidFill>
                <a:schemeClr val="bg1"/>
              </a:solidFill>
            </a:endParaRPr>
          </a:p>
        </p:txBody>
      </p:sp>
      <p:pic>
        <p:nvPicPr>
          <p:cNvPr id="1026" name="Picture 2" descr="hudson_valley_regional_council-157">
            <a:extLst>
              <a:ext uri="{FF2B5EF4-FFF2-40B4-BE49-F238E27FC236}">
                <a16:creationId xmlns:a16="http://schemas.microsoft.com/office/drawing/2014/main" id="{C25B8C22-7948-8EDA-7AD3-8C870DCCA2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37889" y="331661"/>
            <a:ext cx="1008263" cy="1008263"/>
          </a:xfrm>
          <a:prstGeom prst="rect">
            <a:avLst/>
          </a:prstGeom>
          <a:noFill/>
          <a:extLst>
            <a:ext uri="{909E8E84-426E-40DD-AFC4-6F175D3DCCD1}">
              <a14:hiddenFill xmlns:a14="http://schemas.microsoft.com/office/drawing/2010/main">
                <a:solidFill>
                  <a:srgbClr val="FFFFFF"/>
                </a:solidFill>
              </a14:hiddenFill>
            </a:ext>
          </a:extLst>
        </p:spPr>
      </p:pic>
      <p:pic>
        <p:nvPicPr>
          <p:cNvPr id="4" name="Google Shape;221;p1">
            <a:extLst>
              <a:ext uri="{FF2B5EF4-FFF2-40B4-BE49-F238E27FC236}">
                <a16:creationId xmlns:a16="http://schemas.microsoft.com/office/drawing/2014/main" id="{994170BC-DAC1-8644-6B8D-209259C730F3}"/>
              </a:ext>
            </a:extLst>
          </p:cNvPr>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9651999" y="5596915"/>
            <a:ext cx="2299526" cy="1002703"/>
          </a:xfrm>
          <a:prstGeom prst="rect">
            <a:avLst/>
          </a:prstGeom>
          <a:noFill/>
          <a:ln>
            <a:noFill/>
          </a:ln>
        </p:spPr>
      </p:pic>
      <p:pic>
        <p:nvPicPr>
          <p:cNvPr id="1028" name="Picture 4" descr="Image result for town seal">
            <a:extLst>
              <a:ext uri="{FF2B5EF4-FFF2-40B4-BE49-F238E27FC236}">
                <a16:creationId xmlns:a16="http://schemas.microsoft.com/office/drawing/2014/main" id="{8299D2F6-ADBD-D50F-C5DC-EDE330275F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146" y="322470"/>
            <a:ext cx="1162842" cy="116284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B502287-C645-513B-88B2-E28ECA11AF70}"/>
              </a:ext>
            </a:extLst>
          </p:cNvPr>
          <p:cNvSpPr txBox="1"/>
          <p:nvPr/>
        </p:nvSpPr>
        <p:spPr>
          <a:xfrm>
            <a:off x="1004341" y="604959"/>
            <a:ext cx="4309193" cy="646331"/>
          </a:xfrm>
          <a:prstGeom prst="rect">
            <a:avLst/>
          </a:prstGeom>
          <a:noFill/>
        </p:spPr>
        <p:txBody>
          <a:bodyPr wrap="none" rtlCol="0">
            <a:spAutoFit/>
          </a:bodyPr>
          <a:lstStyle/>
          <a:p>
            <a:r>
              <a:rPr lang="en-US" sz="3600" b="1" dirty="0">
                <a:solidFill>
                  <a:srgbClr val="FF0000"/>
                </a:solidFill>
              </a:rPr>
              <a:t>EXAMPLE Town Seal</a:t>
            </a:r>
          </a:p>
        </p:txBody>
      </p:sp>
      <p:sp>
        <p:nvSpPr>
          <p:cNvPr id="6" name="TextBox 5">
            <a:extLst>
              <a:ext uri="{FF2B5EF4-FFF2-40B4-BE49-F238E27FC236}">
                <a16:creationId xmlns:a16="http://schemas.microsoft.com/office/drawing/2014/main" id="{BE4A3BEB-15D1-2D74-EEC7-518DB00B03B1}"/>
              </a:ext>
            </a:extLst>
          </p:cNvPr>
          <p:cNvSpPr txBox="1"/>
          <p:nvPr/>
        </p:nvSpPr>
        <p:spPr>
          <a:xfrm>
            <a:off x="6153365" y="3974176"/>
            <a:ext cx="5523974" cy="830997"/>
          </a:xfrm>
          <a:prstGeom prst="rect">
            <a:avLst/>
          </a:prstGeom>
          <a:noFill/>
        </p:spPr>
        <p:txBody>
          <a:bodyPr wrap="square" rtlCol="0">
            <a:spAutoFit/>
          </a:bodyPr>
          <a:lstStyle/>
          <a:p>
            <a:pPr algn="r"/>
            <a:r>
              <a:rPr lang="en-US" sz="2400" b="1" dirty="0">
                <a:solidFill>
                  <a:srgbClr val="FF0000"/>
                </a:solidFill>
              </a:rPr>
              <a:t>NOTE – Please Remove all guidance or example text in Red</a:t>
            </a:r>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91102-D476-FA6A-477C-83E40F2328E6}"/>
              </a:ext>
            </a:extLst>
          </p:cNvPr>
          <p:cNvSpPr>
            <a:spLocks noGrp="1"/>
          </p:cNvSpPr>
          <p:nvPr>
            <p:ph type="title"/>
          </p:nvPr>
        </p:nvSpPr>
        <p:spPr/>
        <p:txBody>
          <a:bodyPr>
            <a:normAutofit fontScale="90000"/>
          </a:bodyPr>
          <a:lstStyle/>
          <a:p>
            <a:r>
              <a:rPr lang="en-US" dirty="0"/>
              <a:t>7.Implementation Plan with Priorities / Timeline</a:t>
            </a:r>
          </a:p>
        </p:txBody>
      </p:sp>
      <p:graphicFrame>
        <p:nvGraphicFramePr>
          <p:cNvPr id="5" name="Content Placeholder 4">
            <a:extLst>
              <a:ext uri="{FF2B5EF4-FFF2-40B4-BE49-F238E27FC236}">
                <a16:creationId xmlns:a16="http://schemas.microsoft.com/office/drawing/2014/main" id="{C8D58611-8A08-E1F2-257F-F2F891808568}"/>
              </a:ext>
            </a:extLst>
          </p:cNvPr>
          <p:cNvGraphicFramePr>
            <a:graphicFrameLocks noGrp="1"/>
          </p:cNvGraphicFramePr>
          <p:nvPr>
            <p:ph idx="1"/>
            <p:extLst>
              <p:ext uri="{D42A27DB-BD31-4B8C-83A1-F6EECF244321}">
                <p14:modId xmlns:p14="http://schemas.microsoft.com/office/powerpoint/2010/main" val="4141638359"/>
              </p:ext>
            </p:extLst>
          </p:nvPr>
        </p:nvGraphicFramePr>
        <p:xfrm>
          <a:off x="1248791" y="1690688"/>
          <a:ext cx="10233026" cy="3018806"/>
        </p:xfrm>
        <a:graphic>
          <a:graphicData uri="http://schemas.openxmlformats.org/drawingml/2006/table">
            <a:tbl>
              <a:tblPr firstRow="1" bandRow="1">
                <a:tableStyleId>{5C22544A-7EE6-4342-B048-85BDC9FD1C3A}</a:tableStyleId>
              </a:tblPr>
              <a:tblGrid>
                <a:gridCol w="2253361">
                  <a:extLst>
                    <a:ext uri="{9D8B030D-6E8A-4147-A177-3AD203B41FA5}">
                      <a16:colId xmlns:a16="http://schemas.microsoft.com/office/drawing/2014/main" val="3317759093"/>
                    </a:ext>
                  </a:extLst>
                </a:gridCol>
                <a:gridCol w="4027643">
                  <a:extLst>
                    <a:ext uri="{9D8B030D-6E8A-4147-A177-3AD203B41FA5}">
                      <a16:colId xmlns:a16="http://schemas.microsoft.com/office/drawing/2014/main" val="586825859"/>
                    </a:ext>
                  </a:extLst>
                </a:gridCol>
                <a:gridCol w="567276">
                  <a:extLst>
                    <a:ext uri="{9D8B030D-6E8A-4147-A177-3AD203B41FA5}">
                      <a16:colId xmlns:a16="http://schemas.microsoft.com/office/drawing/2014/main" val="892548498"/>
                    </a:ext>
                  </a:extLst>
                </a:gridCol>
                <a:gridCol w="557821">
                  <a:extLst>
                    <a:ext uri="{9D8B030D-6E8A-4147-A177-3AD203B41FA5}">
                      <a16:colId xmlns:a16="http://schemas.microsoft.com/office/drawing/2014/main" val="3801712361"/>
                    </a:ext>
                  </a:extLst>
                </a:gridCol>
                <a:gridCol w="567276">
                  <a:extLst>
                    <a:ext uri="{9D8B030D-6E8A-4147-A177-3AD203B41FA5}">
                      <a16:colId xmlns:a16="http://schemas.microsoft.com/office/drawing/2014/main" val="2541006525"/>
                    </a:ext>
                  </a:extLst>
                </a:gridCol>
                <a:gridCol w="557821">
                  <a:extLst>
                    <a:ext uri="{9D8B030D-6E8A-4147-A177-3AD203B41FA5}">
                      <a16:colId xmlns:a16="http://schemas.microsoft.com/office/drawing/2014/main" val="1426631682"/>
                    </a:ext>
                  </a:extLst>
                </a:gridCol>
                <a:gridCol w="567276">
                  <a:extLst>
                    <a:ext uri="{9D8B030D-6E8A-4147-A177-3AD203B41FA5}">
                      <a16:colId xmlns:a16="http://schemas.microsoft.com/office/drawing/2014/main" val="3532409750"/>
                    </a:ext>
                  </a:extLst>
                </a:gridCol>
                <a:gridCol w="567276">
                  <a:extLst>
                    <a:ext uri="{9D8B030D-6E8A-4147-A177-3AD203B41FA5}">
                      <a16:colId xmlns:a16="http://schemas.microsoft.com/office/drawing/2014/main" val="2611784664"/>
                    </a:ext>
                  </a:extLst>
                </a:gridCol>
                <a:gridCol w="567276">
                  <a:extLst>
                    <a:ext uri="{9D8B030D-6E8A-4147-A177-3AD203B41FA5}">
                      <a16:colId xmlns:a16="http://schemas.microsoft.com/office/drawing/2014/main" val="1653175090"/>
                    </a:ext>
                  </a:extLst>
                </a:gridCol>
              </a:tblGrid>
              <a:tr h="302827">
                <a:tc>
                  <a:txBody>
                    <a:bodyPr/>
                    <a:lstStyle/>
                    <a:p>
                      <a:pPr algn="l" rtl="0" fontAlgn="ctr"/>
                      <a:r>
                        <a:rPr lang="en-US" sz="1800" u="none" strike="noStrike">
                          <a:effectLst/>
                        </a:rPr>
                        <a:t>Sector</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dirty="0">
                          <a:effectLst/>
                        </a:rPr>
                        <a:t>Recommended Strategy</a:t>
                      </a:r>
                      <a:endParaRPr lang="en-US" sz="1800" b="1" i="0" u="none" strike="noStrike" dirty="0">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2024</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2025</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2026</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2027</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2028</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2029</a:t>
                      </a:r>
                      <a:endParaRPr lang="en-US" sz="1800" b="1" i="0" u="none" strike="noStrike">
                        <a:solidFill>
                          <a:srgbClr val="FFFFFF"/>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2030</a:t>
                      </a:r>
                      <a:endParaRPr lang="en-US" sz="1800" b="1" i="0" u="none" strike="noStrike">
                        <a:solidFill>
                          <a:srgbClr val="FFFFFF"/>
                        </a:solidFill>
                        <a:effectLst/>
                        <a:latin typeface="Corbel" panose="020B0503020204020204" pitchFamily="34" charset="0"/>
                      </a:endParaRPr>
                    </a:p>
                  </a:txBody>
                  <a:tcPr marL="9463" marR="9463" marT="9463" marB="0" anchor="ctr"/>
                </a:tc>
                <a:extLst>
                  <a:ext uri="{0D108BD9-81ED-4DB2-BD59-A6C34878D82A}">
                    <a16:rowId xmlns:a16="http://schemas.microsoft.com/office/drawing/2014/main" val="939160516"/>
                  </a:ext>
                </a:extLst>
              </a:tr>
              <a:tr h="605654">
                <a:tc>
                  <a:txBody>
                    <a:bodyPr/>
                    <a:lstStyle/>
                    <a:p>
                      <a:pPr algn="l" rtl="0" fontAlgn="ctr"/>
                      <a:r>
                        <a:rPr lang="en-US" sz="1800" u="none" strike="noStrike">
                          <a:effectLst/>
                        </a:rPr>
                        <a:t>Buildings and Facilities</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l" rtl="0" fontAlgn="ctr"/>
                      <a:r>
                        <a:rPr lang="en-US" sz="1800" u="none" strike="noStrike" dirty="0">
                          <a:effectLst/>
                        </a:rPr>
                        <a:t>Transition to heat pumps in the Town Hall DPW, and community Center*</a:t>
                      </a:r>
                      <a:endParaRPr lang="en-US" sz="1800" b="0" i="0" u="none" strike="noStrike" dirty="0">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dirty="0">
                          <a:effectLst/>
                        </a:rPr>
                        <a:t>X</a:t>
                      </a:r>
                      <a:endParaRPr lang="en-US" sz="1050" b="0" i="0" u="none" strike="noStrike" dirty="0">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dirty="0">
                          <a:effectLst/>
                        </a:rPr>
                        <a:t>X</a:t>
                      </a:r>
                      <a:endParaRPr lang="en-US" sz="1800" b="0" i="0" u="none" strike="noStrike" dirty="0">
                        <a:solidFill>
                          <a:srgbClr val="000000"/>
                        </a:solidFill>
                        <a:effectLst/>
                        <a:latin typeface="Corbel" panose="020B0503020204020204" pitchFamily="34" charset="0"/>
                      </a:endParaRPr>
                    </a:p>
                  </a:txBody>
                  <a:tcPr marL="9463" marR="9463" marT="946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u="none" strike="noStrike" dirty="0">
                          <a:effectLst/>
                        </a:rPr>
                        <a:t>X </a:t>
                      </a:r>
                      <a:endParaRPr lang="en-US" sz="1800" b="0" i="0" u="none" strike="noStrike" dirty="0">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extLst>
                  <a:ext uri="{0D108BD9-81ED-4DB2-BD59-A6C34878D82A}">
                    <a16:rowId xmlns:a16="http://schemas.microsoft.com/office/drawing/2014/main" val="971812559"/>
                  </a:ext>
                </a:extLst>
              </a:tr>
              <a:tr h="605654">
                <a:tc>
                  <a:txBody>
                    <a:bodyPr/>
                    <a:lstStyle/>
                    <a:p>
                      <a:pPr algn="l" rtl="0" fontAlgn="ctr"/>
                      <a:r>
                        <a:rPr lang="en-US" sz="1800" u="none" strike="noStrike">
                          <a:effectLst/>
                        </a:rPr>
                        <a:t>Vehicle Fleet / Transportation</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Adopt Env Preferred Purchasing Policy</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extLst>
                  <a:ext uri="{0D108BD9-81ED-4DB2-BD59-A6C34878D82A}">
                    <a16:rowId xmlns:a16="http://schemas.microsoft.com/office/drawing/2014/main" val="3280596046"/>
                  </a:ext>
                </a:extLst>
              </a:tr>
              <a:tr h="302827">
                <a:tc>
                  <a:txBody>
                    <a:bodyPr/>
                    <a:lstStyle/>
                    <a:p>
                      <a:pPr algn="l" rtl="0" fontAlgn="ctr"/>
                      <a:r>
                        <a:rPr lang="en-US" sz="1800" u="none" strike="noStrike">
                          <a:effectLst/>
                        </a:rPr>
                        <a:t>Employee Commute</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Conduct employee commute survey</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extLst>
                  <a:ext uri="{0D108BD9-81ED-4DB2-BD59-A6C34878D82A}">
                    <a16:rowId xmlns:a16="http://schemas.microsoft.com/office/drawing/2014/main" val="1939319512"/>
                  </a:ext>
                </a:extLst>
              </a:tr>
              <a:tr h="605654">
                <a:tc>
                  <a:txBody>
                    <a:bodyPr/>
                    <a:lstStyle/>
                    <a:p>
                      <a:pPr algn="l" rtl="0" fontAlgn="ctr"/>
                      <a:r>
                        <a:rPr lang="en-US" sz="1800" u="none" strike="noStrike">
                          <a:effectLst/>
                        </a:rPr>
                        <a:t>Solid Waste</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Implement recycling and composting program in Village Hall</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extLst>
                  <a:ext uri="{0D108BD9-81ED-4DB2-BD59-A6C34878D82A}">
                    <a16:rowId xmlns:a16="http://schemas.microsoft.com/office/drawing/2014/main" val="3649660507"/>
                  </a:ext>
                </a:extLst>
              </a:tr>
              <a:tr h="596190">
                <a:tc>
                  <a:txBody>
                    <a:bodyPr/>
                    <a:lstStyle/>
                    <a:p>
                      <a:pPr algn="l" rtl="0" fontAlgn="ctr"/>
                      <a:r>
                        <a:rPr lang="en-US" sz="1800" u="none" strike="noStrike">
                          <a:effectLst/>
                        </a:rPr>
                        <a:t>Water and Wastewater Treatment Facilities</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l" rtl="0" fontAlgn="ctr"/>
                      <a:r>
                        <a:rPr lang="en-US" sz="1800" u="none" strike="noStrike">
                          <a:effectLst/>
                        </a:rPr>
                        <a:t>Upgrade water and wastewater facility pumps</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 </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a:effectLst/>
                        </a:rPr>
                        <a:t>X</a:t>
                      </a:r>
                      <a:endParaRPr lang="en-US" sz="1800" b="0" i="0" u="none" strike="noStrike">
                        <a:solidFill>
                          <a:srgbClr val="000000"/>
                        </a:solidFill>
                        <a:effectLst/>
                        <a:latin typeface="Corbel" panose="020B0503020204020204" pitchFamily="34" charset="0"/>
                      </a:endParaRPr>
                    </a:p>
                  </a:txBody>
                  <a:tcPr marL="9463" marR="9463" marT="9463" marB="0" anchor="ctr"/>
                </a:tc>
                <a:tc>
                  <a:txBody>
                    <a:bodyPr/>
                    <a:lstStyle/>
                    <a:p>
                      <a:pPr algn="ctr" rtl="0" fontAlgn="ctr"/>
                      <a:r>
                        <a:rPr lang="en-US" sz="1800" u="none" strike="noStrike" dirty="0">
                          <a:effectLst/>
                        </a:rPr>
                        <a:t>X</a:t>
                      </a:r>
                      <a:endParaRPr lang="en-US" sz="1800" b="0" i="0" u="none" strike="noStrike" dirty="0">
                        <a:solidFill>
                          <a:srgbClr val="000000"/>
                        </a:solidFill>
                        <a:effectLst/>
                        <a:latin typeface="Corbel" panose="020B0503020204020204" pitchFamily="34" charset="0"/>
                      </a:endParaRPr>
                    </a:p>
                  </a:txBody>
                  <a:tcPr marL="9463" marR="9463" marT="9463" marB="0" anchor="ctr"/>
                </a:tc>
                <a:extLst>
                  <a:ext uri="{0D108BD9-81ED-4DB2-BD59-A6C34878D82A}">
                    <a16:rowId xmlns:a16="http://schemas.microsoft.com/office/drawing/2014/main" val="132174796"/>
                  </a:ext>
                </a:extLst>
              </a:tr>
            </a:tbl>
          </a:graphicData>
        </a:graphic>
      </p:graphicFrame>
      <p:sp>
        <p:nvSpPr>
          <p:cNvPr id="4" name="Slide Number Placeholder 3">
            <a:extLst>
              <a:ext uri="{FF2B5EF4-FFF2-40B4-BE49-F238E27FC236}">
                <a16:creationId xmlns:a16="http://schemas.microsoft.com/office/drawing/2014/main" id="{74D3EF35-C6EA-504A-0C4B-DAD9DBDC83F6}"/>
              </a:ext>
            </a:extLst>
          </p:cNvPr>
          <p:cNvSpPr>
            <a:spLocks noGrp="1"/>
          </p:cNvSpPr>
          <p:nvPr>
            <p:ph type="sldNum" sz="quarter" idx="12"/>
          </p:nvPr>
        </p:nvSpPr>
        <p:spPr/>
        <p:txBody>
          <a:bodyPr/>
          <a:lstStyle/>
          <a:p>
            <a:fld id="{C263D6C4-4840-40CC-AC84-17E24B3B7BDE}" type="slidenum">
              <a:rPr lang="en-US" noProof="0" smtClean="0"/>
              <a:pPr/>
              <a:t>10</a:t>
            </a:fld>
            <a:endParaRPr lang="en-US" noProof="0"/>
          </a:p>
        </p:txBody>
      </p:sp>
      <p:sp>
        <p:nvSpPr>
          <p:cNvPr id="7" name="TextBox 6">
            <a:extLst>
              <a:ext uri="{FF2B5EF4-FFF2-40B4-BE49-F238E27FC236}">
                <a16:creationId xmlns:a16="http://schemas.microsoft.com/office/drawing/2014/main" id="{B744573C-0565-248A-8F48-6A5E64B19845}"/>
              </a:ext>
            </a:extLst>
          </p:cNvPr>
          <p:cNvSpPr txBox="1"/>
          <p:nvPr/>
        </p:nvSpPr>
        <p:spPr>
          <a:xfrm rot="20069289">
            <a:off x="4512039" y="2485608"/>
            <a:ext cx="2214068" cy="646331"/>
          </a:xfrm>
          <a:prstGeom prst="rect">
            <a:avLst/>
          </a:prstGeom>
          <a:noFill/>
        </p:spPr>
        <p:txBody>
          <a:bodyPr wrap="none" rtlCol="0">
            <a:spAutoFit/>
          </a:bodyPr>
          <a:lstStyle/>
          <a:p>
            <a:r>
              <a:rPr lang="en-US" sz="3600" b="1" dirty="0">
                <a:solidFill>
                  <a:srgbClr val="FF0000"/>
                </a:solidFill>
              </a:rPr>
              <a:t>EXAMPLE</a:t>
            </a:r>
          </a:p>
        </p:txBody>
      </p:sp>
      <p:sp>
        <p:nvSpPr>
          <p:cNvPr id="9" name="TextBox 8">
            <a:extLst>
              <a:ext uri="{FF2B5EF4-FFF2-40B4-BE49-F238E27FC236}">
                <a16:creationId xmlns:a16="http://schemas.microsoft.com/office/drawing/2014/main" id="{9A034BB4-8130-342B-1947-DA7EF5F06449}"/>
              </a:ext>
            </a:extLst>
          </p:cNvPr>
          <p:cNvSpPr txBox="1"/>
          <p:nvPr/>
        </p:nvSpPr>
        <p:spPr>
          <a:xfrm>
            <a:off x="1313280" y="5059126"/>
            <a:ext cx="9565439" cy="523220"/>
          </a:xfrm>
          <a:prstGeom prst="rect">
            <a:avLst/>
          </a:prstGeom>
          <a:noFill/>
        </p:spPr>
        <p:txBody>
          <a:bodyPr wrap="none" rtlCol="0">
            <a:spAutoFit/>
          </a:bodyPr>
          <a:lstStyle/>
          <a:p>
            <a:r>
              <a:rPr lang="en-US" sz="2800" b="1" i="1" dirty="0">
                <a:solidFill>
                  <a:srgbClr val="FF0000"/>
                </a:solidFill>
              </a:rPr>
              <a:t>Note – Pick 1-3 highest priority strategies / actions to highlight </a:t>
            </a:r>
          </a:p>
        </p:txBody>
      </p:sp>
    </p:spTree>
    <p:extLst>
      <p:ext uri="{BB962C8B-B14F-4D97-AF65-F5344CB8AC3E}">
        <p14:creationId xmlns:p14="http://schemas.microsoft.com/office/powerpoint/2010/main" val="4287334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AAEF1-5414-3B2E-92AF-E8B3D1A30F05}"/>
              </a:ext>
            </a:extLst>
          </p:cNvPr>
          <p:cNvSpPr>
            <a:spLocks noGrp="1"/>
          </p:cNvSpPr>
          <p:nvPr>
            <p:ph type="title"/>
          </p:nvPr>
        </p:nvSpPr>
        <p:spPr>
          <a:xfrm>
            <a:off x="838199" y="365125"/>
            <a:ext cx="10929079" cy="1325563"/>
          </a:xfrm>
        </p:spPr>
        <p:txBody>
          <a:bodyPr>
            <a:normAutofit/>
          </a:bodyPr>
          <a:lstStyle/>
          <a:p>
            <a:r>
              <a:rPr lang="en-US" sz="4900" dirty="0">
                <a:solidFill>
                  <a:schemeClr val="tx1"/>
                </a:solidFill>
                <a:latin typeface="Arial" panose="020B0604020202020204" pitchFamily="34" charset="0"/>
                <a:ea typeface="Calibri" panose="020F0502020204030204" pitchFamily="34" charset="0"/>
              </a:rPr>
              <a:t>8</a:t>
            </a:r>
            <a:r>
              <a:rPr lang="en-US" sz="4900" dirty="0">
                <a:solidFill>
                  <a:schemeClr val="tx1"/>
                </a:solidFill>
                <a:effectLst/>
                <a:latin typeface="Arial" panose="020B0604020202020204" pitchFamily="34" charset="0"/>
                <a:ea typeface="Calibri" panose="020F0502020204030204" pitchFamily="34" charset="0"/>
              </a:rPr>
              <a:t>.Draft Vision Statement </a:t>
            </a:r>
            <a:endParaRPr lang="en-US" dirty="0"/>
          </a:p>
        </p:txBody>
      </p:sp>
      <p:sp>
        <p:nvSpPr>
          <p:cNvPr id="3" name="Content Placeholder 2">
            <a:extLst>
              <a:ext uri="{FF2B5EF4-FFF2-40B4-BE49-F238E27FC236}">
                <a16:creationId xmlns:a16="http://schemas.microsoft.com/office/drawing/2014/main" id="{97C1305F-D39A-941C-73B0-6A6D050283F3}"/>
              </a:ext>
            </a:extLst>
          </p:cNvPr>
          <p:cNvSpPr>
            <a:spLocks noGrp="1"/>
          </p:cNvSpPr>
          <p:nvPr>
            <p:ph idx="1"/>
          </p:nvPr>
        </p:nvSpPr>
        <p:spPr>
          <a:xfrm>
            <a:off x="1019331" y="1825624"/>
            <a:ext cx="10613036" cy="4530725"/>
          </a:xfrm>
        </p:spPr>
        <p:txBody>
          <a:bodyPr>
            <a:normAutofit fontScale="92500" lnSpcReduction="20000"/>
          </a:bodyPr>
          <a:lstStyle/>
          <a:p>
            <a:pPr marL="0" indent="0">
              <a:buNone/>
            </a:pPr>
            <a:r>
              <a:rPr lang="en-US" b="1" dirty="0">
                <a:solidFill>
                  <a:srgbClr val="FF0000"/>
                </a:solidFill>
              </a:rPr>
              <a:t>SAMPLE Vision Statement: </a:t>
            </a:r>
            <a:r>
              <a:rPr lang="en-US" b="1" dirty="0">
                <a:solidFill>
                  <a:schemeClr val="bg1"/>
                </a:solidFill>
              </a:rPr>
              <a:t>Aggressively transition toward clean, carbon-free technologies and infrastructure upgrades that improve health, livability and resilience of the Village's community to mitigate and adapt to the impacts of climate change.</a:t>
            </a:r>
          </a:p>
          <a:p>
            <a:pPr marL="0" indent="0">
              <a:buNone/>
            </a:pPr>
            <a:endParaRPr lang="en-US" b="1" i="1" dirty="0">
              <a:solidFill>
                <a:srgbClr val="FF0000"/>
              </a:solidFill>
            </a:endParaRPr>
          </a:p>
          <a:p>
            <a:pPr marL="0" indent="0">
              <a:buNone/>
            </a:pPr>
            <a:r>
              <a:rPr lang="en-US" b="1" i="1" dirty="0">
                <a:solidFill>
                  <a:srgbClr val="FF0000"/>
                </a:solidFill>
              </a:rPr>
              <a:t>See more on visioning: </a:t>
            </a:r>
            <a:r>
              <a:rPr lang="en-US" b="1" dirty="0">
                <a:solidFill>
                  <a:srgbClr val="FF0000"/>
                </a:solidFill>
                <a:hlinkClick r:id="rId3">
                  <a:extLst>
                    <a:ext uri="{A12FA001-AC4F-418D-AE19-62706E023703}">
                      <ahyp:hlinkClr xmlns:ahyp="http://schemas.microsoft.com/office/drawing/2018/hyperlinkcolor" val="tx"/>
                    </a:ext>
                  </a:extLst>
                </a:hlinkClick>
              </a:rPr>
              <a:t>CAPI Adapt Visioning – Hudson Valley Regional Council</a:t>
            </a:r>
            <a:r>
              <a:rPr lang="en-US" b="1" dirty="0">
                <a:solidFill>
                  <a:srgbClr val="FF0000"/>
                </a:solidFill>
              </a:rPr>
              <a:t> (PW CAPI-A)</a:t>
            </a:r>
            <a:endParaRPr lang="en-US" b="1" i="1" dirty="0">
              <a:solidFill>
                <a:srgbClr val="FF0000"/>
              </a:solidFill>
            </a:endParaRPr>
          </a:p>
          <a:p>
            <a:pPr marL="0" indent="0">
              <a:buNone/>
            </a:pPr>
            <a:r>
              <a:rPr lang="en-US" b="1" i="1" dirty="0">
                <a:solidFill>
                  <a:srgbClr val="FF0000"/>
                </a:solidFill>
              </a:rPr>
              <a:t>For communities participating in CAPI Adapt, the draft vision statement should include both mitigation and adaptation. Also, remember to track meetings where the vision statement was presented, and note any/all community feedback related to the vision statement. Creating a community climate adaptation and resilience vision statement is valued at 3 pts under PE 7: </a:t>
            </a:r>
            <a:r>
              <a:rPr lang="en-US" b="1" i="1" dirty="0">
                <a:solidFill>
                  <a:srgbClr val="FF0000"/>
                </a:solidFill>
                <a:hlinkClick r:id="rId4">
                  <a:extLst>
                    <a:ext uri="{A12FA001-AC4F-418D-AE19-62706E023703}">
                      <ahyp:hlinkClr xmlns:ahyp="http://schemas.microsoft.com/office/drawing/2018/hyperlinkcolor" val="tx"/>
                    </a:ext>
                  </a:extLst>
                </a:hlinkClick>
              </a:rPr>
              <a:t>Climate Adaptation Plan</a:t>
            </a:r>
            <a:r>
              <a:rPr lang="en-US" b="1" i="1" dirty="0">
                <a:solidFill>
                  <a:srgbClr val="FF0000"/>
                </a:solidFill>
              </a:rPr>
              <a:t>.</a:t>
            </a:r>
          </a:p>
          <a:p>
            <a:pPr marL="0" indent="0">
              <a:buNone/>
            </a:pPr>
            <a:endParaRPr lang="en-US" b="1" i="1" dirty="0">
              <a:solidFill>
                <a:srgbClr val="FF0000"/>
              </a:solidFill>
            </a:endParaRPr>
          </a:p>
        </p:txBody>
      </p:sp>
      <p:sp>
        <p:nvSpPr>
          <p:cNvPr id="4" name="Slide Number Placeholder 3">
            <a:extLst>
              <a:ext uri="{FF2B5EF4-FFF2-40B4-BE49-F238E27FC236}">
                <a16:creationId xmlns:a16="http://schemas.microsoft.com/office/drawing/2014/main" id="{D1A8D540-5C00-A296-7769-BA3C7AB48285}"/>
              </a:ext>
            </a:extLst>
          </p:cNvPr>
          <p:cNvSpPr>
            <a:spLocks noGrp="1"/>
          </p:cNvSpPr>
          <p:nvPr>
            <p:ph type="sldNum" sz="quarter" idx="12"/>
          </p:nvPr>
        </p:nvSpPr>
        <p:spPr/>
        <p:txBody>
          <a:bodyPr/>
          <a:lstStyle/>
          <a:p>
            <a:fld id="{C263D6C4-4840-40CC-AC84-17E24B3B7BDE}" type="slidenum">
              <a:rPr lang="en-US" noProof="0" smtClean="0"/>
              <a:pPr/>
              <a:t>11</a:t>
            </a:fld>
            <a:endParaRPr lang="en-US" noProof="0"/>
          </a:p>
        </p:txBody>
      </p:sp>
    </p:spTree>
    <p:extLst>
      <p:ext uri="{BB962C8B-B14F-4D97-AF65-F5344CB8AC3E}">
        <p14:creationId xmlns:p14="http://schemas.microsoft.com/office/powerpoint/2010/main" val="1402968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AAEF1-5414-3B2E-92AF-E8B3D1A30F05}"/>
              </a:ext>
            </a:extLst>
          </p:cNvPr>
          <p:cNvSpPr>
            <a:spLocks noGrp="1"/>
          </p:cNvSpPr>
          <p:nvPr>
            <p:ph type="title"/>
          </p:nvPr>
        </p:nvSpPr>
        <p:spPr>
          <a:xfrm>
            <a:off x="838199" y="365125"/>
            <a:ext cx="11123952" cy="1325563"/>
          </a:xfrm>
        </p:spPr>
        <p:txBody>
          <a:bodyPr>
            <a:noAutofit/>
          </a:bodyPr>
          <a:lstStyle/>
          <a:p>
            <a:pPr marL="0" marR="0" lvl="0" indent="0" fontAlgn="base">
              <a:lnSpc>
                <a:spcPct val="100000"/>
              </a:lnSpc>
              <a:spcBef>
                <a:spcPts val="0"/>
              </a:spcBef>
              <a:spcAft>
                <a:spcPts val="0"/>
              </a:spcAft>
              <a:buSzPts val="1000"/>
              <a:buNone/>
              <a:tabLst>
                <a:tab pos="457200" algn="l"/>
              </a:tabLst>
            </a:pPr>
            <a:r>
              <a:rPr lang="en-US" sz="4000" dirty="0">
                <a:solidFill>
                  <a:schemeClr val="tx1"/>
                </a:solidFill>
                <a:latin typeface="Arial" panose="020B0604020202020204" pitchFamily="34" charset="0"/>
                <a:ea typeface="Calibri" panose="020F0502020204030204" pitchFamily="34" charset="0"/>
              </a:rPr>
              <a:t>9.Public Outreach: Key Stakeholder Meetings </a:t>
            </a:r>
          </a:p>
        </p:txBody>
      </p:sp>
      <p:sp>
        <p:nvSpPr>
          <p:cNvPr id="4" name="Slide Number Placeholder 3">
            <a:extLst>
              <a:ext uri="{FF2B5EF4-FFF2-40B4-BE49-F238E27FC236}">
                <a16:creationId xmlns:a16="http://schemas.microsoft.com/office/drawing/2014/main" id="{D1A8D540-5C00-A296-7769-BA3C7AB48285}"/>
              </a:ext>
            </a:extLst>
          </p:cNvPr>
          <p:cNvSpPr>
            <a:spLocks noGrp="1"/>
          </p:cNvSpPr>
          <p:nvPr>
            <p:ph type="sldNum" sz="quarter" idx="12"/>
          </p:nvPr>
        </p:nvSpPr>
        <p:spPr/>
        <p:txBody>
          <a:bodyPr/>
          <a:lstStyle/>
          <a:p>
            <a:fld id="{C263D6C4-4840-40CC-AC84-17E24B3B7BDE}" type="slidenum">
              <a:rPr lang="en-US" noProof="0" smtClean="0"/>
              <a:pPr/>
              <a:t>12</a:t>
            </a:fld>
            <a:endParaRPr lang="en-US" noProof="0"/>
          </a:p>
        </p:txBody>
      </p:sp>
      <p:sp>
        <p:nvSpPr>
          <p:cNvPr id="6" name="Slide Number Placeholder 3">
            <a:extLst>
              <a:ext uri="{FF2B5EF4-FFF2-40B4-BE49-F238E27FC236}">
                <a16:creationId xmlns:a16="http://schemas.microsoft.com/office/drawing/2014/main" id="{97132434-CDE3-736A-0838-4397A7D98C24}"/>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263D6C4-4840-40CC-AC84-17E24B3B7BDE}" type="slidenum">
              <a:rPr lang="en-US" smtClean="0"/>
              <a:pPr/>
              <a:t>12</a:t>
            </a:fld>
            <a:endParaRPr lang="en-US"/>
          </a:p>
        </p:txBody>
      </p:sp>
      <p:graphicFrame>
        <p:nvGraphicFramePr>
          <p:cNvPr id="5" name="Content Placeholder 4">
            <a:extLst>
              <a:ext uri="{FF2B5EF4-FFF2-40B4-BE49-F238E27FC236}">
                <a16:creationId xmlns:a16="http://schemas.microsoft.com/office/drawing/2014/main" id="{F7D87ED1-3EFF-ACA6-5E73-460CF7F30690}"/>
              </a:ext>
            </a:extLst>
          </p:cNvPr>
          <p:cNvGraphicFramePr>
            <a:graphicFrameLocks noGrp="1"/>
          </p:cNvGraphicFramePr>
          <p:nvPr>
            <p:ph idx="1"/>
            <p:extLst>
              <p:ext uri="{D42A27DB-BD31-4B8C-83A1-F6EECF244321}">
                <p14:modId xmlns:p14="http://schemas.microsoft.com/office/powerpoint/2010/main" val="3204343460"/>
              </p:ext>
            </p:extLst>
          </p:nvPr>
        </p:nvGraphicFramePr>
        <p:xfrm>
          <a:off x="1438560" y="1568163"/>
          <a:ext cx="8543640" cy="2651760"/>
        </p:xfrm>
        <a:graphic>
          <a:graphicData uri="http://schemas.openxmlformats.org/drawingml/2006/table">
            <a:tbl>
              <a:tblPr firstRow="1" bandRow="1">
                <a:tableStyleId>{5C22544A-7EE6-4342-B048-85BDC9FD1C3A}</a:tableStyleId>
              </a:tblPr>
              <a:tblGrid>
                <a:gridCol w="2847880">
                  <a:extLst>
                    <a:ext uri="{9D8B030D-6E8A-4147-A177-3AD203B41FA5}">
                      <a16:colId xmlns:a16="http://schemas.microsoft.com/office/drawing/2014/main" val="1327385595"/>
                    </a:ext>
                  </a:extLst>
                </a:gridCol>
                <a:gridCol w="2847880">
                  <a:extLst>
                    <a:ext uri="{9D8B030D-6E8A-4147-A177-3AD203B41FA5}">
                      <a16:colId xmlns:a16="http://schemas.microsoft.com/office/drawing/2014/main" val="2712935783"/>
                    </a:ext>
                  </a:extLst>
                </a:gridCol>
                <a:gridCol w="2847880">
                  <a:extLst>
                    <a:ext uri="{9D8B030D-6E8A-4147-A177-3AD203B41FA5}">
                      <a16:colId xmlns:a16="http://schemas.microsoft.com/office/drawing/2014/main" val="521641150"/>
                    </a:ext>
                  </a:extLst>
                </a:gridCol>
              </a:tblGrid>
              <a:tr h="251885">
                <a:tc>
                  <a:txBody>
                    <a:bodyPr/>
                    <a:lstStyle/>
                    <a:p>
                      <a:r>
                        <a:rPr lang="en-US" dirty="0"/>
                        <a:t>Meeting Name</a:t>
                      </a:r>
                    </a:p>
                  </a:txBody>
                  <a:tcPr/>
                </a:tc>
                <a:tc>
                  <a:txBody>
                    <a:bodyPr/>
                    <a:lstStyle/>
                    <a:p>
                      <a:r>
                        <a:rPr lang="en-US" dirty="0"/>
                        <a:t>Date</a:t>
                      </a:r>
                    </a:p>
                  </a:txBody>
                  <a:tcPr/>
                </a:tc>
                <a:tc>
                  <a:txBody>
                    <a:bodyPr/>
                    <a:lstStyle/>
                    <a:p>
                      <a:r>
                        <a:rPr lang="en-US" dirty="0"/>
                        <a:t>Stakeholders</a:t>
                      </a:r>
                    </a:p>
                  </a:txBody>
                  <a:tcPr/>
                </a:tc>
                <a:extLst>
                  <a:ext uri="{0D108BD9-81ED-4DB2-BD59-A6C34878D82A}">
                    <a16:rowId xmlns:a16="http://schemas.microsoft.com/office/drawing/2014/main" val="1972448926"/>
                  </a:ext>
                </a:extLst>
              </a:tr>
              <a:tr h="440799">
                <a:tc>
                  <a:txBody>
                    <a:bodyPr/>
                    <a:lstStyle/>
                    <a:p>
                      <a:r>
                        <a:rPr lang="en-US" dirty="0"/>
                        <a:t>City Council</a:t>
                      </a:r>
                    </a:p>
                  </a:txBody>
                  <a:tcPr/>
                </a:tc>
                <a:tc>
                  <a:txBody>
                    <a:bodyPr/>
                    <a:lstStyle/>
                    <a:p>
                      <a:r>
                        <a:rPr lang="en-US" dirty="0"/>
                        <a:t>December 2023</a:t>
                      </a:r>
                    </a:p>
                  </a:txBody>
                  <a:tcPr/>
                </a:tc>
                <a:tc>
                  <a:txBody>
                    <a:bodyPr/>
                    <a:lstStyle/>
                    <a:p>
                      <a:r>
                        <a:rPr lang="en-US" dirty="0"/>
                        <a:t>Cite Council, Mayor and members of the public</a:t>
                      </a:r>
                    </a:p>
                  </a:txBody>
                  <a:tcPr/>
                </a:tc>
                <a:extLst>
                  <a:ext uri="{0D108BD9-81ED-4DB2-BD59-A6C34878D82A}">
                    <a16:rowId xmlns:a16="http://schemas.microsoft.com/office/drawing/2014/main" val="202389597"/>
                  </a:ext>
                </a:extLst>
              </a:tr>
              <a:tr h="251885">
                <a:tc>
                  <a:txBody>
                    <a:bodyPr/>
                    <a:lstStyle/>
                    <a:p>
                      <a:r>
                        <a:rPr lang="en-US" dirty="0"/>
                        <a:t>Internal Staff Meeting</a:t>
                      </a:r>
                    </a:p>
                  </a:txBody>
                  <a:tcPr/>
                </a:tc>
                <a:tc>
                  <a:txBody>
                    <a:bodyPr/>
                    <a:lstStyle/>
                    <a:p>
                      <a:r>
                        <a:rPr lang="en-US" dirty="0"/>
                        <a:t>January 2024</a:t>
                      </a:r>
                    </a:p>
                  </a:txBody>
                  <a:tcPr/>
                </a:tc>
                <a:tc>
                  <a:txBody>
                    <a:bodyPr/>
                    <a:lstStyle/>
                    <a:p>
                      <a:r>
                        <a:rPr lang="en-US" dirty="0"/>
                        <a:t>All municipal managers</a:t>
                      </a:r>
                    </a:p>
                  </a:txBody>
                  <a:tcPr/>
                </a:tc>
                <a:extLst>
                  <a:ext uri="{0D108BD9-81ED-4DB2-BD59-A6C34878D82A}">
                    <a16:rowId xmlns:a16="http://schemas.microsoft.com/office/drawing/2014/main" val="1962599404"/>
                  </a:ext>
                </a:extLst>
              </a:tr>
              <a:tr h="440799">
                <a:tc>
                  <a:txBody>
                    <a:bodyPr/>
                    <a:lstStyle/>
                    <a:p>
                      <a:r>
                        <a:rPr lang="en-US" dirty="0"/>
                        <a:t>Climate Smart Communities Task force</a:t>
                      </a:r>
                    </a:p>
                  </a:txBody>
                  <a:tcPr/>
                </a:tc>
                <a:tc>
                  <a:txBody>
                    <a:bodyPr/>
                    <a:lstStyle/>
                    <a:p>
                      <a:r>
                        <a:rPr lang="en-US" dirty="0"/>
                        <a:t>February 2024</a:t>
                      </a:r>
                    </a:p>
                  </a:txBody>
                  <a:tcPr/>
                </a:tc>
                <a:tc>
                  <a:txBody>
                    <a:bodyPr/>
                    <a:lstStyle/>
                    <a:p>
                      <a:r>
                        <a:rPr lang="en-US" dirty="0"/>
                        <a:t>CSC Task Force, members of the public</a:t>
                      </a:r>
                    </a:p>
                  </a:txBody>
                  <a:tcPr/>
                </a:tc>
                <a:extLst>
                  <a:ext uri="{0D108BD9-81ED-4DB2-BD59-A6C34878D82A}">
                    <a16:rowId xmlns:a16="http://schemas.microsoft.com/office/drawing/2014/main" val="450625898"/>
                  </a:ext>
                </a:extLst>
              </a:tr>
              <a:tr h="440799">
                <a:tc>
                  <a:txBody>
                    <a:bodyPr/>
                    <a:lstStyle/>
                    <a:p>
                      <a:r>
                        <a:rPr lang="en-US" dirty="0"/>
                        <a:t>Conservation Advisory Committee</a:t>
                      </a:r>
                    </a:p>
                  </a:txBody>
                  <a:tcPr/>
                </a:tc>
                <a:tc>
                  <a:txBody>
                    <a:bodyPr/>
                    <a:lstStyle/>
                    <a:p>
                      <a:r>
                        <a:rPr lang="en-US" dirty="0"/>
                        <a:t>March 2024</a:t>
                      </a:r>
                    </a:p>
                  </a:txBody>
                  <a:tcPr/>
                </a:tc>
                <a:tc>
                  <a:txBody>
                    <a:bodyPr/>
                    <a:lstStyle/>
                    <a:p>
                      <a:r>
                        <a:rPr lang="en-US" dirty="0"/>
                        <a:t>CAC Members</a:t>
                      </a:r>
                    </a:p>
                  </a:txBody>
                  <a:tcPr/>
                </a:tc>
                <a:extLst>
                  <a:ext uri="{0D108BD9-81ED-4DB2-BD59-A6C34878D82A}">
                    <a16:rowId xmlns:a16="http://schemas.microsoft.com/office/drawing/2014/main" val="3157184870"/>
                  </a:ext>
                </a:extLst>
              </a:tr>
            </a:tbl>
          </a:graphicData>
        </a:graphic>
      </p:graphicFrame>
      <p:sp>
        <p:nvSpPr>
          <p:cNvPr id="3" name="TextBox 2">
            <a:extLst>
              <a:ext uri="{FF2B5EF4-FFF2-40B4-BE49-F238E27FC236}">
                <a16:creationId xmlns:a16="http://schemas.microsoft.com/office/drawing/2014/main" id="{39CC5877-79B0-5982-679D-AD743E755ECF}"/>
              </a:ext>
            </a:extLst>
          </p:cNvPr>
          <p:cNvSpPr txBox="1"/>
          <p:nvPr/>
        </p:nvSpPr>
        <p:spPr>
          <a:xfrm rot="20069289">
            <a:off x="4246745" y="2208609"/>
            <a:ext cx="2744662" cy="1200329"/>
          </a:xfrm>
          <a:prstGeom prst="rect">
            <a:avLst/>
          </a:prstGeom>
          <a:noFill/>
        </p:spPr>
        <p:txBody>
          <a:bodyPr wrap="none" rtlCol="0">
            <a:spAutoFit/>
          </a:bodyPr>
          <a:lstStyle/>
          <a:p>
            <a:r>
              <a:rPr lang="en-US" sz="3600" b="1" dirty="0">
                <a:solidFill>
                  <a:srgbClr val="FF0000"/>
                </a:solidFill>
              </a:rPr>
              <a:t>OPTIONAL / </a:t>
            </a:r>
          </a:p>
          <a:p>
            <a:r>
              <a:rPr lang="en-US" sz="3600" b="1" dirty="0">
                <a:solidFill>
                  <a:srgbClr val="FF0000"/>
                </a:solidFill>
              </a:rPr>
              <a:t>EXAMPLE</a:t>
            </a:r>
          </a:p>
        </p:txBody>
      </p:sp>
      <p:sp>
        <p:nvSpPr>
          <p:cNvPr id="13" name="TextBox 12">
            <a:extLst>
              <a:ext uri="{FF2B5EF4-FFF2-40B4-BE49-F238E27FC236}">
                <a16:creationId xmlns:a16="http://schemas.microsoft.com/office/drawing/2014/main" id="{8CE4F0B0-FE6A-6C69-6DBB-12BAF0B08D74}"/>
              </a:ext>
            </a:extLst>
          </p:cNvPr>
          <p:cNvSpPr txBox="1"/>
          <p:nvPr/>
        </p:nvSpPr>
        <p:spPr>
          <a:xfrm>
            <a:off x="1185936" y="4470400"/>
            <a:ext cx="10428477" cy="1384995"/>
          </a:xfrm>
          <a:prstGeom prst="rect">
            <a:avLst/>
          </a:prstGeom>
          <a:noFill/>
        </p:spPr>
        <p:txBody>
          <a:bodyPr wrap="square" rtlCol="0">
            <a:spAutoFit/>
          </a:bodyPr>
          <a:lstStyle/>
          <a:p>
            <a:r>
              <a:rPr lang="en-US" sz="2800" b="1" u="sng" dirty="0">
                <a:solidFill>
                  <a:srgbClr val="FF0000"/>
                </a:solidFill>
              </a:rPr>
              <a:t>For CSC, it’s mandatory a link</a:t>
            </a:r>
            <a:r>
              <a:rPr lang="en-US" sz="2800" dirty="0">
                <a:solidFill>
                  <a:srgbClr val="FF0000"/>
                </a:solidFill>
              </a:rPr>
              <a:t> is provided to the draft GOGHGI AND GOCAP on municipal web site along w/email address for public comments / input. For example: </a:t>
            </a:r>
            <a:r>
              <a:rPr lang="en-US" sz="2800" dirty="0">
                <a:solidFill>
                  <a:srgbClr val="FF0000"/>
                </a:solidFill>
                <a:hlinkClick r:id="rId2">
                  <a:extLst>
                    <a:ext uri="{A12FA001-AC4F-418D-AE19-62706E023703}">
                      <ahyp:hlinkClr xmlns:ahyp="http://schemas.microsoft.com/office/drawing/2018/hyperlinkcolor" val="tx"/>
                    </a:ext>
                  </a:extLst>
                </a:hlinkClick>
              </a:rPr>
              <a:t>gocapfeedback@gmail.com</a:t>
            </a:r>
            <a:r>
              <a:rPr lang="en-US" sz="2800" dirty="0">
                <a:solidFill>
                  <a:srgbClr val="FF0000"/>
                </a:solidFill>
              </a:rPr>
              <a:t>.</a:t>
            </a:r>
          </a:p>
        </p:txBody>
      </p:sp>
    </p:spTree>
    <p:extLst>
      <p:ext uri="{BB962C8B-B14F-4D97-AF65-F5344CB8AC3E}">
        <p14:creationId xmlns:p14="http://schemas.microsoft.com/office/powerpoint/2010/main" val="2036110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AAEF1-5414-3B2E-92AF-E8B3D1A30F05}"/>
              </a:ext>
            </a:extLst>
          </p:cNvPr>
          <p:cNvSpPr>
            <a:spLocks noGrp="1"/>
          </p:cNvSpPr>
          <p:nvPr>
            <p:ph type="title"/>
          </p:nvPr>
        </p:nvSpPr>
        <p:spPr>
          <a:xfrm>
            <a:off x="838199" y="246253"/>
            <a:ext cx="11123952" cy="1325563"/>
          </a:xfrm>
        </p:spPr>
        <p:txBody>
          <a:bodyPr>
            <a:noAutofit/>
          </a:bodyPr>
          <a:lstStyle/>
          <a:p>
            <a:pPr marL="0" marR="0" lvl="0" indent="0" fontAlgn="base">
              <a:lnSpc>
                <a:spcPct val="100000"/>
              </a:lnSpc>
              <a:spcBef>
                <a:spcPts val="0"/>
              </a:spcBef>
              <a:spcAft>
                <a:spcPts val="0"/>
              </a:spcAft>
              <a:buSzPts val="1000"/>
              <a:buNone/>
              <a:tabLst>
                <a:tab pos="457200" algn="l"/>
              </a:tabLst>
            </a:pPr>
            <a:r>
              <a:rPr lang="en-US" sz="4000" dirty="0">
                <a:solidFill>
                  <a:schemeClr val="tx1"/>
                </a:solidFill>
                <a:latin typeface="Arial" panose="020B0604020202020204" pitchFamily="34" charset="0"/>
                <a:ea typeface="Calibri" panose="020F0502020204030204" pitchFamily="34" charset="0"/>
              </a:rPr>
              <a:t>Optional - Outreach addressing Climate Equity an/or Disadvantaged Communities  </a:t>
            </a:r>
          </a:p>
        </p:txBody>
      </p:sp>
      <p:sp>
        <p:nvSpPr>
          <p:cNvPr id="4" name="Slide Number Placeholder 3">
            <a:extLst>
              <a:ext uri="{FF2B5EF4-FFF2-40B4-BE49-F238E27FC236}">
                <a16:creationId xmlns:a16="http://schemas.microsoft.com/office/drawing/2014/main" id="{D1A8D540-5C00-A296-7769-BA3C7AB48285}"/>
              </a:ext>
            </a:extLst>
          </p:cNvPr>
          <p:cNvSpPr>
            <a:spLocks noGrp="1"/>
          </p:cNvSpPr>
          <p:nvPr>
            <p:ph type="sldNum" sz="quarter" idx="12"/>
          </p:nvPr>
        </p:nvSpPr>
        <p:spPr/>
        <p:txBody>
          <a:bodyPr/>
          <a:lstStyle/>
          <a:p>
            <a:fld id="{C263D6C4-4840-40CC-AC84-17E24B3B7BDE}" type="slidenum">
              <a:rPr lang="en-US" noProof="0" smtClean="0"/>
              <a:pPr/>
              <a:t>13</a:t>
            </a:fld>
            <a:endParaRPr lang="en-US" noProof="0"/>
          </a:p>
        </p:txBody>
      </p:sp>
      <p:sp>
        <p:nvSpPr>
          <p:cNvPr id="6" name="Slide Number Placeholder 3">
            <a:extLst>
              <a:ext uri="{FF2B5EF4-FFF2-40B4-BE49-F238E27FC236}">
                <a16:creationId xmlns:a16="http://schemas.microsoft.com/office/drawing/2014/main" id="{97132434-CDE3-736A-0838-4397A7D98C24}"/>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263D6C4-4840-40CC-AC84-17E24B3B7BDE}" type="slidenum">
              <a:rPr lang="en-US" smtClean="0"/>
              <a:pPr/>
              <a:t>13</a:t>
            </a:fld>
            <a:endParaRPr lang="en-US"/>
          </a:p>
        </p:txBody>
      </p:sp>
      <p:sp>
        <p:nvSpPr>
          <p:cNvPr id="3" name="TextBox 2">
            <a:extLst>
              <a:ext uri="{FF2B5EF4-FFF2-40B4-BE49-F238E27FC236}">
                <a16:creationId xmlns:a16="http://schemas.microsoft.com/office/drawing/2014/main" id="{AB7A5F8E-0B9F-6585-F1D2-3F99923F1A23}"/>
              </a:ext>
            </a:extLst>
          </p:cNvPr>
          <p:cNvSpPr txBox="1"/>
          <p:nvPr/>
        </p:nvSpPr>
        <p:spPr>
          <a:xfrm rot="20069289">
            <a:off x="4512039" y="2485608"/>
            <a:ext cx="2214068" cy="646331"/>
          </a:xfrm>
          <a:prstGeom prst="rect">
            <a:avLst/>
          </a:prstGeom>
          <a:noFill/>
        </p:spPr>
        <p:txBody>
          <a:bodyPr wrap="none" rtlCol="0">
            <a:spAutoFit/>
          </a:bodyPr>
          <a:lstStyle/>
          <a:p>
            <a:r>
              <a:rPr lang="en-US" sz="3600" b="1" dirty="0">
                <a:solidFill>
                  <a:srgbClr val="FF0000"/>
                </a:solidFill>
              </a:rPr>
              <a:t>EXAMPLE</a:t>
            </a:r>
          </a:p>
        </p:txBody>
      </p:sp>
      <p:graphicFrame>
        <p:nvGraphicFramePr>
          <p:cNvPr id="11" name="Content Placeholder 4">
            <a:extLst>
              <a:ext uri="{FF2B5EF4-FFF2-40B4-BE49-F238E27FC236}">
                <a16:creationId xmlns:a16="http://schemas.microsoft.com/office/drawing/2014/main" id="{F7D87ED1-3EFF-ACA6-5E73-460CF7F30690}"/>
              </a:ext>
            </a:extLst>
          </p:cNvPr>
          <p:cNvGraphicFramePr>
            <a:graphicFrameLocks/>
          </p:cNvGraphicFramePr>
          <p:nvPr>
            <p:extLst>
              <p:ext uri="{D42A27DB-BD31-4B8C-83A1-F6EECF244321}">
                <p14:modId xmlns:p14="http://schemas.microsoft.com/office/powerpoint/2010/main" val="1295875931"/>
              </p:ext>
            </p:extLst>
          </p:nvPr>
        </p:nvGraphicFramePr>
        <p:xfrm>
          <a:off x="1499653" y="1839867"/>
          <a:ext cx="9548097" cy="2926080"/>
        </p:xfrm>
        <a:graphic>
          <a:graphicData uri="http://schemas.openxmlformats.org/drawingml/2006/table">
            <a:tbl>
              <a:tblPr firstRow="1" bandRow="1">
                <a:tableStyleId>{5C22544A-7EE6-4342-B048-85BDC9FD1C3A}</a:tableStyleId>
              </a:tblPr>
              <a:tblGrid>
                <a:gridCol w="3182699">
                  <a:extLst>
                    <a:ext uri="{9D8B030D-6E8A-4147-A177-3AD203B41FA5}">
                      <a16:colId xmlns:a16="http://schemas.microsoft.com/office/drawing/2014/main" val="1327385595"/>
                    </a:ext>
                  </a:extLst>
                </a:gridCol>
                <a:gridCol w="3182699">
                  <a:extLst>
                    <a:ext uri="{9D8B030D-6E8A-4147-A177-3AD203B41FA5}">
                      <a16:colId xmlns:a16="http://schemas.microsoft.com/office/drawing/2014/main" val="2712935783"/>
                    </a:ext>
                  </a:extLst>
                </a:gridCol>
                <a:gridCol w="3182699">
                  <a:extLst>
                    <a:ext uri="{9D8B030D-6E8A-4147-A177-3AD203B41FA5}">
                      <a16:colId xmlns:a16="http://schemas.microsoft.com/office/drawing/2014/main" val="521641150"/>
                    </a:ext>
                  </a:extLst>
                </a:gridCol>
              </a:tblGrid>
              <a:tr h="284479">
                <a:tc>
                  <a:txBody>
                    <a:bodyPr/>
                    <a:lstStyle/>
                    <a:p>
                      <a:r>
                        <a:rPr lang="en-US" dirty="0"/>
                        <a:t>Group Name</a:t>
                      </a:r>
                    </a:p>
                  </a:txBody>
                  <a:tcPr/>
                </a:tc>
                <a:tc>
                  <a:txBody>
                    <a:bodyPr/>
                    <a:lstStyle/>
                    <a:p>
                      <a:r>
                        <a:rPr lang="en-US" dirty="0"/>
                        <a:t>Type of Outreach</a:t>
                      </a:r>
                    </a:p>
                  </a:txBody>
                  <a:tcPr/>
                </a:tc>
                <a:tc>
                  <a:txBody>
                    <a:bodyPr/>
                    <a:lstStyle/>
                    <a:p>
                      <a:r>
                        <a:rPr lang="en-US" dirty="0"/>
                        <a:t>Stakeholders</a:t>
                      </a:r>
                    </a:p>
                  </a:txBody>
                  <a:tcPr/>
                </a:tc>
                <a:extLst>
                  <a:ext uri="{0D108BD9-81ED-4DB2-BD59-A6C34878D82A}">
                    <a16:rowId xmlns:a16="http://schemas.microsoft.com/office/drawing/2014/main" val="1972448926"/>
                  </a:ext>
                </a:extLst>
              </a:tr>
              <a:tr h="711197">
                <a:tc>
                  <a:txBody>
                    <a:bodyPr/>
                    <a:lstStyle/>
                    <a:p>
                      <a:r>
                        <a:rPr lang="en-US" dirty="0"/>
                        <a:t>Senior Council</a:t>
                      </a:r>
                    </a:p>
                  </a:txBody>
                  <a:tcPr/>
                </a:tc>
                <a:tc>
                  <a:txBody>
                    <a:bodyPr/>
                    <a:lstStyle/>
                    <a:p>
                      <a:r>
                        <a:rPr lang="en-US" dirty="0"/>
                        <a:t>Email to Council soliciting feedback with link to the Plan</a:t>
                      </a:r>
                    </a:p>
                  </a:txBody>
                  <a:tcPr/>
                </a:tc>
                <a:tc>
                  <a:txBody>
                    <a:bodyPr/>
                    <a:lstStyle/>
                    <a:p>
                      <a:r>
                        <a:rPr lang="en-US" dirty="0"/>
                        <a:t>Senior citizens who are often most affected by climate change.</a:t>
                      </a:r>
                    </a:p>
                  </a:txBody>
                  <a:tcPr/>
                </a:tc>
                <a:extLst>
                  <a:ext uri="{0D108BD9-81ED-4DB2-BD59-A6C34878D82A}">
                    <a16:rowId xmlns:a16="http://schemas.microsoft.com/office/drawing/2014/main" val="202389597"/>
                  </a:ext>
                </a:extLst>
              </a:tr>
              <a:tr h="497838">
                <a:tc>
                  <a:txBody>
                    <a:bodyPr/>
                    <a:lstStyle/>
                    <a:p>
                      <a:r>
                        <a:rPr lang="en-US" dirty="0"/>
                        <a:t>Youth Council</a:t>
                      </a:r>
                    </a:p>
                  </a:txBody>
                  <a:tcPr/>
                </a:tc>
                <a:tc>
                  <a:txBody>
                    <a:bodyPr/>
                    <a:lstStyle/>
                    <a:p>
                      <a:r>
                        <a:rPr lang="en-US" dirty="0"/>
                        <a:t>Email to Council soliciting feedback with link to the Plan</a:t>
                      </a:r>
                    </a:p>
                  </a:txBody>
                  <a:tcPr/>
                </a:tc>
                <a:tc>
                  <a:txBody>
                    <a:bodyPr/>
                    <a:lstStyle/>
                    <a:p>
                      <a:r>
                        <a:rPr lang="en-US" dirty="0"/>
                        <a:t>Youth who are often most affected by climate change.</a:t>
                      </a:r>
                    </a:p>
                  </a:txBody>
                  <a:tcPr/>
                </a:tc>
                <a:extLst>
                  <a:ext uri="{0D108BD9-81ED-4DB2-BD59-A6C34878D82A}">
                    <a16:rowId xmlns:a16="http://schemas.microsoft.com/office/drawing/2014/main" val="1962599404"/>
                  </a:ext>
                </a:extLst>
              </a:tr>
              <a:tr h="497838">
                <a:tc>
                  <a:txBody>
                    <a:bodyPr/>
                    <a:lstStyle/>
                    <a:p>
                      <a:r>
                        <a:rPr lang="en-US" dirty="0"/>
                        <a:t>Affordable Housing Committee</a:t>
                      </a:r>
                    </a:p>
                  </a:txBody>
                  <a:tcPr/>
                </a:tc>
                <a:tc>
                  <a:txBody>
                    <a:bodyPr/>
                    <a:lstStyle/>
                    <a:p>
                      <a:r>
                        <a:rPr lang="en-US" dirty="0"/>
                        <a:t>February 2024</a:t>
                      </a:r>
                    </a:p>
                  </a:txBody>
                  <a:tcPr/>
                </a:tc>
                <a:tc>
                  <a:txBody>
                    <a:bodyPr/>
                    <a:lstStyle/>
                    <a:p>
                      <a:r>
                        <a:rPr lang="en-US" dirty="0"/>
                        <a:t>Equity issues associated with lack of affordable housing</a:t>
                      </a:r>
                    </a:p>
                  </a:txBody>
                  <a:tcPr/>
                </a:tc>
                <a:extLst>
                  <a:ext uri="{0D108BD9-81ED-4DB2-BD59-A6C34878D82A}">
                    <a16:rowId xmlns:a16="http://schemas.microsoft.com/office/drawing/2014/main" val="450625898"/>
                  </a:ext>
                </a:extLst>
              </a:tr>
              <a:tr h="284479">
                <a:tc>
                  <a:txBody>
                    <a:bodyPr/>
                    <a:lstStyle/>
                    <a:p>
                      <a:endParaRPr lang="en-US" dirty="0"/>
                    </a:p>
                  </a:txBody>
                  <a:tcPr/>
                </a:tc>
                <a:tc>
                  <a:txBody>
                    <a:bodyPr/>
                    <a:lstStyle/>
                    <a:p>
                      <a:endParaRPr lang="en-US" dirty="0"/>
                    </a:p>
                  </a:txBody>
                  <a:tcPr/>
                </a:tc>
                <a:tc>
                  <a:txBody>
                    <a:bodyPr/>
                    <a:lstStyle/>
                    <a:p>
                      <a:r>
                        <a:rPr lang="en-US" dirty="0"/>
                        <a:t> </a:t>
                      </a:r>
                    </a:p>
                  </a:txBody>
                  <a:tcPr/>
                </a:tc>
                <a:extLst>
                  <a:ext uri="{0D108BD9-81ED-4DB2-BD59-A6C34878D82A}">
                    <a16:rowId xmlns:a16="http://schemas.microsoft.com/office/drawing/2014/main" val="3157184870"/>
                  </a:ext>
                </a:extLst>
              </a:tr>
            </a:tbl>
          </a:graphicData>
        </a:graphic>
      </p:graphicFrame>
      <p:sp>
        <p:nvSpPr>
          <p:cNvPr id="10" name="TextBox 9">
            <a:extLst>
              <a:ext uri="{FF2B5EF4-FFF2-40B4-BE49-F238E27FC236}">
                <a16:creationId xmlns:a16="http://schemas.microsoft.com/office/drawing/2014/main" id="{6BC25530-0FEA-C7A5-6364-0545D5E95DC2}"/>
              </a:ext>
            </a:extLst>
          </p:cNvPr>
          <p:cNvSpPr txBox="1"/>
          <p:nvPr/>
        </p:nvSpPr>
        <p:spPr>
          <a:xfrm rot="20069289">
            <a:off x="4399145" y="2361009"/>
            <a:ext cx="2744662" cy="1200329"/>
          </a:xfrm>
          <a:prstGeom prst="rect">
            <a:avLst/>
          </a:prstGeom>
          <a:noFill/>
        </p:spPr>
        <p:txBody>
          <a:bodyPr wrap="none" rtlCol="0">
            <a:spAutoFit/>
          </a:bodyPr>
          <a:lstStyle/>
          <a:p>
            <a:r>
              <a:rPr lang="en-US" sz="3600" b="1" dirty="0">
                <a:solidFill>
                  <a:srgbClr val="FF0000"/>
                </a:solidFill>
              </a:rPr>
              <a:t>OPTIONAL / </a:t>
            </a:r>
          </a:p>
          <a:p>
            <a:r>
              <a:rPr lang="en-US" sz="3600" b="1" dirty="0">
                <a:solidFill>
                  <a:srgbClr val="FF0000"/>
                </a:solidFill>
              </a:rPr>
              <a:t>EXAMPLE</a:t>
            </a:r>
          </a:p>
        </p:txBody>
      </p:sp>
    </p:spTree>
    <p:extLst>
      <p:ext uri="{BB962C8B-B14F-4D97-AF65-F5344CB8AC3E}">
        <p14:creationId xmlns:p14="http://schemas.microsoft.com/office/powerpoint/2010/main" val="2726127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7E255-04FB-6ADE-D7FA-3FD19DCCF4A0}"/>
              </a:ext>
            </a:extLst>
          </p:cNvPr>
          <p:cNvSpPr>
            <a:spLocks noGrp="1"/>
          </p:cNvSpPr>
          <p:nvPr>
            <p:ph type="title"/>
          </p:nvPr>
        </p:nvSpPr>
        <p:spPr/>
        <p:txBody>
          <a:bodyPr/>
          <a:lstStyle/>
          <a:p>
            <a:r>
              <a:rPr lang="en-US" dirty="0"/>
              <a:t>10. Remaining Tasks - Next Steps </a:t>
            </a:r>
          </a:p>
        </p:txBody>
      </p:sp>
      <p:sp>
        <p:nvSpPr>
          <p:cNvPr id="3" name="Content Placeholder 2">
            <a:extLst>
              <a:ext uri="{FF2B5EF4-FFF2-40B4-BE49-F238E27FC236}">
                <a16:creationId xmlns:a16="http://schemas.microsoft.com/office/drawing/2014/main" id="{DBB3EF36-E769-8A7E-50D2-4FD9A6680BDD}"/>
              </a:ext>
            </a:extLst>
          </p:cNvPr>
          <p:cNvSpPr>
            <a:spLocks noGrp="1"/>
          </p:cNvSpPr>
          <p:nvPr>
            <p:ph idx="1"/>
          </p:nvPr>
        </p:nvSpPr>
        <p:spPr/>
        <p:txBody>
          <a:bodyPr>
            <a:normAutofit fontScale="92500" lnSpcReduction="10000"/>
          </a:bodyPr>
          <a:lstStyle/>
          <a:p>
            <a:pPr marL="0" indent="0">
              <a:buNone/>
            </a:pPr>
            <a:r>
              <a:rPr lang="en-US" b="1" dirty="0"/>
              <a:t>For CAPI</a:t>
            </a:r>
          </a:p>
          <a:p>
            <a:r>
              <a:rPr lang="en-US" dirty="0"/>
              <a:t>Date GOCAP posted to municipal website: </a:t>
            </a:r>
            <a:r>
              <a:rPr lang="en-US" dirty="0">
                <a:solidFill>
                  <a:srgbClr val="FF0000"/>
                </a:solidFill>
              </a:rPr>
              <a:t>March 30, 2024</a:t>
            </a:r>
          </a:p>
          <a:p>
            <a:r>
              <a:rPr lang="en-US" dirty="0"/>
              <a:t>Estimated date for presenting GOCAP to local government: </a:t>
            </a:r>
            <a:r>
              <a:rPr lang="en-US" dirty="0">
                <a:solidFill>
                  <a:srgbClr val="FF0000"/>
                </a:solidFill>
              </a:rPr>
              <a:t>May 2024</a:t>
            </a:r>
          </a:p>
          <a:p>
            <a:r>
              <a:rPr lang="en-US" dirty="0"/>
              <a:t>Optional: Date GOCAP made available at a local library: </a:t>
            </a:r>
            <a:r>
              <a:rPr lang="en-US" dirty="0">
                <a:solidFill>
                  <a:srgbClr val="FF0000"/>
                </a:solidFill>
              </a:rPr>
              <a:t>May 2024</a:t>
            </a:r>
          </a:p>
          <a:p>
            <a:pPr marL="0" indent="0">
              <a:buNone/>
            </a:pPr>
            <a:endParaRPr lang="en-US" sz="1700" b="1" dirty="0"/>
          </a:p>
          <a:p>
            <a:pPr marL="0" indent="0">
              <a:buNone/>
            </a:pPr>
            <a:r>
              <a:rPr lang="en-US" b="1" dirty="0"/>
              <a:t>Additional Next Steps for CSC</a:t>
            </a:r>
          </a:p>
          <a:p>
            <a:r>
              <a:rPr lang="en-US" dirty="0"/>
              <a:t>Estimated date for local government officially adopting GOCAP: </a:t>
            </a:r>
            <a:r>
              <a:rPr lang="en-US" dirty="0">
                <a:solidFill>
                  <a:srgbClr val="FF0000"/>
                </a:solidFill>
              </a:rPr>
              <a:t>June 2024</a:t>
            </a:r>
          </a:p>
          <a:p>
            <a:r>
              <a:rPr lang="en-US" dirty="0"/>
              <a:t>Estimated date GOCAP uploaded to CSC portal: </a:t>
            </a:r>
            <a:r>
              <a:rPr lang="en-US" dirty="0">
                <a:solidFill>
                  <a:srgbClr val="FF0000"/>
                </a:solidFill>
              </a:rPr>
              <a:t>June 2024</a:t>
            </a:r>
          </a:p>
          <a:p>
            <a:r>
              <a:rPr lang="en-US" dirty="0"/>
              <a:t>Estimated date to begin GOCAP Implementation: </a:t>
            </a:r>
            <a:r>
              <a:rPr lang="en-US" dirty="0">
                <a:solidFill>
                  <a:srgbClr val="FF0000"/>
                </a:solidFill>
              </a:rPr>
              <a:t>July 2024</a:t>
            </a:r>
          </a:p>
        </p:txBody>
      </p:sp>
      <p:sp>
        <p:nvSpPr>
          <p:cNvPr id="4" name="Slide Number Placeholder 3">
            <a:extLst>
              <a:ext uri="{FF2B5EF4-FFF2-40B4-BE49-F238E27FC236}">
                <a16:creationId xmlns:a16="http://schemas.microsoft.com/office/drawing/2014/main" id="{8589594B-659F-12DE-F77C-CE21799AB6C7}"/>
              </a:ext>
            </a:extLst>
          </p:cNvPr>
          <p:cNvSpPr>
            <a:spLocks noGrp="1"/>
          </p:cNvSpPr>
          <p:nvPr>
            <p:ph type="sldNum" sz="quarter" idx="12"/>
          </p:nvPr>
        </p:nvSpPr>
        <p:spPr/>
        <p:txBody>
          <a:bodyPr/>
          <a:lstStyle/>
          <a:p>
            <a:fld id="{C263D6C4-4840-40CC-AC84-17E24B3B7BDE}" type="slidenum">
              <a:rPr lang="en-US" noProof="0" smtClean="0"/>
              <a:pPr/>
              <a:t>14</a:t>
            </a:fld>
            <a:endParaRPr lang="en-US" noProof="0"/>
          </a:p>
        </p:txBody>
      </p:sp>
      <p:sp>
        <p:nvSpPr>
          <p:cNvPr id="5" name="TextBox 4">
            <a:extLst>
              <a:ext uri="{FF2B5EF4-FFF2-40B4-BE49-F238E27FC236}">
                <a16:creationId xmlns:a16="http://schemas.microsoft.com/office/drawing/2014/main" id="{68724EA2-1D49-4397-DCE2-3CDBE5D70182}"/>
              </a:ext>
            </a:extLst>
          </p:cNvPr>
          <p:cNvSpPr txBox="1"/>
          <p:nvPr/>
        </p:nvSpPr>
        <p:spPr>
          <a:xfrm rot="20069289">
            <a:off x="5129867" y="3874287"/>
            <a:ext cx="2214068" cy="646331"/>
          </a:xfrm>
          <a:prstGeom prst="rect">
            <a:avLst/>
          </a:prstGeom>
          <a:noFill/>
        </p:spPr>
        <p:txBody>
          <a:bodyPr wrap="none" rtlCol="0">
            <a:spAutoFit/>
          </a:bodyPr>
          <a:lstStyle/>
          <a:p>
            <a:r>
              <a:rPr lang="en-US" sz="3600" b="1" dirty="0">
                <a:solidFill>
                  <a:srgbClr val="FF0000"/>
                </a:solidFill>
              </a:rPr>
              <a:t>EXAMPLE</a:t>
            </a:r>
          </a:p>
        </p:txBody>
      </p:sp>
    </p:spTree>
    <p:extLst>
      <p:ext uri="{BB962C8B-B14F-4D97-AF65-F5344CB8AC3E}">
        <p14:creationId xmlns:p14="http://schemas.microsoft.com/office/powerpoint/2010/main" val="3526535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891E7-5333-C6AF-40E1-F401620CB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B73C77-B1F5-E4C8-F711-99DDD918CEAB}"/>
              </a:ext>
            </a:extLst>
          </p:cNvPr>
          <p:cNvSpPr>
            <a:spLocks noGrp="1"/>
          </p:cNvSpPr>
          <p:nvPr>
            <p:ph type="title"/>
          </p:nvPr>
        </p:nvSpPr>
        <p:spPr/>
        <p:txBody>
          <a:bodyPr/>
          <a:lstStyle/>
          <a:p>
            <a:r>
              <a:rPr lang="en-US" dirty="0"/>
              <a:t>Acknowledgements / Thanks</a:t>
            </a:r>
          </a:p>
        </p:txBody>
      </p:sp>
      <p:sp>
        <p:nvSpPr>
          <p:cNvPr id="3" name="Content Placeholder 2">
            <a:extLst>
              <a:ext uri="{FF2B5EF4-FFF2-40B4-BE49-F238E27FC236}">
                <a16:creationId xmlns:a16="http://schemas.microsoft.com/office/drawing/2014/main" id="{697722B2-3B69-36D3-C091-62A285F92412}"/>
              </a:ext>
            </a:extLst>
          </p:cNvPr>
          <p:cNvSpPr>
            <a:spLocks noGrp="1"/>
          </p:cNvSpPr>
          <p:nvPr>
            <p:ph idx="1"/>
          </p:nvPr>
        </p:nvSpPr>
        <p:spPr/>
        <p:txBody>
          <a:bodyPr>
            <a:normAutofit fontScale="92500" lnSpcReduction="10000"/>
          </a:bodyPr>
          <a:lstStyle/>
          <a:p>
            <a:r>
              <a:rPr lang="en-US" sz="2400" dirty="0">
                <a:solidFill>
                  <a:srgbClr val="FF0000"/>
                </a:solidFill>
                <a:effectLst/>
                <a:latin typeface="Corbel" panose="020B0503020204020204" pitchFamily="34" charset="0"/>
                <a:ea typeface="Corbel" panose="020B0503020204020204" pitchFamily="34" charset="0"/>
                <a:cs typeface="Corbel" panose="020B0503020204020204" pitchFamily="34" charset="0"/>
              </a:rPr>
              <a:t>Thanks to the Mayor / Supervisor, municipal; staff, CAPI team, volunteers, residents, etc.</a:t>
            </a:r>
            <a:endParaRPr lang="en-US" sz="2400" dirty="0">
              <a:solidFill>
                <a:srgbClr val="FF0000"/>
              </a:solidFill>
              <a:latin typeface="Corbel" panose="020B0503020204020204" pitchFamily="34" charset="0"/>
            </a:endParaRPr>
          </a:p>
          <a:p>
            <a:r>
              <a:rPr lang="en-US" sz="2400" dirty="0">
                <a:solidFill>
                  <a:srgbClr val="FF0000"/>
                </a:solidFill>
                <a:latin typeface="Corbel" panose="020B0503020204020204" pitchFamily="34" charset="0"/>
              </a:rPr>
              <a:t>If you choose to also thank ICLEI, HVRC and the CAPI cohort, you may want to call out some aspects of the program to date that you found most helpful, i.e. the focus on creating and documenting a process, which will facilitate producing the next version of the CAP; ICLEI’s CAP template; or leveraging the collective wisdom of other municipalities in your CAPI cohort. </a:t>
            </a:r>
          </a:p>
          <a:p>
            <a:endParaRPr lang="en-US" sz="2400" dirty="0">
              <a:effectLst/>
              <a:latin typeface="Corbel" panose="020B0503020204020204" pitchFamily="34" charset="0"/>
              <a:ea typeface="Corbel" panose="020B0503020204020204" pitchFamily="34" charset="0"/>
              <a:cs typeface="Corbel" panose="020B0503020204020204" pitchFamily="34" charset="0"/>
            </a:endParaRPr>
          </a:p>
          <a:p>
            <a:pPr marL="0" indent="0">
              <a:buNone/>
            </a:pPr>
            <a:r>
              <a:rPr lang="en-US" sz="2400" dirty="0">
                <a:latin typeface="Corbel" panose="020B0503020204020204" pitchFamily="34" charset="0"/>
                <a:ea typeface="Corbel" panose="020B0503020204020204" pitchFamily="34" charset="0"/>
                <a:cs typeface="Corbel" panose="020B0503020204020204" pitchFamily="34" charset="0"/>
              </a:rPr>
              <a:t>Required grant language:</a:t>
            </a:r>
          </a:p>
          <a:p>
            <a:r>
              <a:rPr lang="en-US" sz="2400" dirty="0">
                <a:effectLst/>
                <a:latin typeface="Corbel" panose="020B0503020204020204" pitchFamily="34" charset="0"/>
                <a:ea typeface="Corbel" panose="020B0503020204020204" pitchFamily="34" charset="0"/>
                <a:cs typeface="Corbel" panose="020B0503020204020204" pitchFamily="34" charset="0"/>
              </a:rPr>
              <a:t>CAPI is a </a:t>
            </a:r>
            <a:r>
              <a:rPr lang="en-US" sz="2400" i="1" dirty="0">
                <a:effectLst/>
                <a:latin typeface="Corbel" panose="020B0503020204020204" pitchFamily="34" charset="0"/>
                <a:ea typeface="Corbel" panose="020B0503020204020204" pitchFamily="34" charset="0"/>
                <a:cs typeface="Corbel" panose="020B0503020204020204" pitchFamily="34" charset="0"/>
              </a:rPr>
              <a:t>program</a:t>
            </a:r>
            <a:r>
              <a:rPr lang="en-US" sz="2400" dirty="0">
                <a:effectLst/>
                <a:latin typeface="Corbel" panose="020B0503020204020204" pitchFamily="34" charset="0"/>
                <a:ea typeface="Corbel" panose="020B0503020204020204" pitchFamily="34" charset="0"/>
                <a:cs typeface="Corbel" panose="020B0503020204020204" pitchFamily="34" charset="0"/>
              </a:rPr>
              <a:t> of the Hudson Valley Regional Council.  </a:t>
            </a:r>
            <a:r>
              <a:rPr lang="en-US" sz="2400" i="1" dirty="0">
                <a:effectLst/>
                <a:latin typeface="Corbel" panose="020B0503020204020204" pitchFamily="34" charset="0"/>
                <a:ea typeface="Corbel" panose="020B0503020204020204" pitchFamily="34" charset="0"/>
                <a:cs typeface="Corbel" panose="020B0503020204020204" pitchFamily="34" charset="0"/>
              </a:rPr>
              <a:t>This program has been funded in part through a grant to the County of Dutchess as lead applicant through the Climate Smart Communities Grant Program, Title 15 of the Environmental Protection Fund through the New York State Department of Environmental Conservation.</a:t>
            </a:r>
            <a:r>
              <a:rPr lang="en-US" sz="2400" dirty="0">
                <a:effectLst/>
                <a:latin typeface="Corbel" panose="020B0503020204020204" pitchFamily="34" charset="0"/>
                <a:ea typeface="Corbel" panose="020B0503020204020204" pitchFamily="34" charset="0"/>
                <a:cs typeface="Corbel" panose="020B0503020204020204" pitchFamily="34" charset="0"/>
              </a:rPr>
              <a:t>”</a:t>
            </a:r>
            <a:endParaRPr lang="en-US" sz="2400" dirty="0">
              <a:effectLst/>
              <a:latin typeface="Calibri" panose="020F0502020204030204" pitchFamily="34" charset="0"/>
              <a:ea typeface="Calibri" panose="020F0502020204030204" pitchFamily="34" charset="0"/>
            </a:endParaRPr>
          </a:p>
          <a:p>
            <a:endParaRPr lang="en-US" sz="1600" dirty="0"/>
          </a:p>
        </p:txBody>
      </p:sp>
      <p:sp>
        <p:nvSpPr>
          <p:cNvPr id="4" name="Slide Number Placeholder 3">
            <a:extLst>
              <a:ext uri="{FF2B5EF4-FFF2-40B4-BE49-F238E27FC236}">
                <a16:creationId xmlns:a16="http://schemas.microsoft.com/office/drawing/2014/main" id="{200C30C1-09AF-6291-A0A5-B1448C1D1226}"/>
              </a:ext>
            </a:extLst>
          </p:cNvPr>
          <p:cNvSpPr>
            <a:spLocks noGrp="1"/>
          </p:cNvSpPr>
          <p:nvPr>
            <p:ph type="sldNum" sz="quarter" idx="12"/>
          </p:nvPr>
        </p:nvSpPr>
        <p:spPr/>
        <p:txBody>
          <a:bodyPr/>
          <a:lstStyle/>
          <a:p>
            <a:fld id="{C263D6C4-4840-40CC-AC84-17E24B3B7BDE}" type="slidenum">
              <a:rPr lang="en-US" noProof="0" smtClean="0"/>
              <a:pPr/>
              <a:t>15</a:t>
            </a:fld>
            <a:endParaRPr lang="en-US" noProof="0"/>
          </a:p>
        </p:txBody>
      </p:sp>
    </p:spTree>
    <p:extLst>
      <p:ext uri="{BB962C8B-B14F-4D97-AF65-F5344CB8AC3E}">
        <p14:creationId xmlns:p14="http://schemas.microsoft.com/office/powerpoint/2010/main" val="1483057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a:solidFill>
                  <a:schemeClr val="tx1"/>
                </a:solidFill>
              </a:rPr>
              <a:t>Thank You </a:t>
            </a:r>
            <a:endParaRPr lang="en-GB">
              <a:solidFill>
                <a:schemeClr val="tx1"/>
              </a:solidFill>
            </a:endParaRPr>
          </a:p>
        </p:txBody>
      </p:sp>
      <p:sp>
        <p:nvSpPr>
          <p:cNvPr id="3" name="TextBox 2">
            <a:extLst>
              <a:ext uri="{FF2B5EF4-FFF2-40B4-BE49-F238E27FC236}">
                <a16:creationId xmlns:a16="http://schemas.microsoft.com/office/drawing/2014/main" id="{459A36C7-E64F-DAC5-D21F-98823AA60B01}"/>
              </a:ext>
            </a:extLst>
          </p:cNvPr>
          <p:cNvSpPr txBox="1"/>
          <p:nvPr/>
        </p:nvSpPr>
        <p:spPr>
          <a:xfrm>
            <a:off x="6439071" y="5265090"/>
            <a:ext cx="1560042" cy="1235403"/>
          </a:xfrm>
          <a:prstGeom prst="rect">
            <a:avLst/>
          </a:prstGeom>
          <a:noFill/>
        </p:spPr>
        <p:txBody>
          <a:bodyPr wrap="none" lIns="91440" tIns="45720" rIns="91440" bIns="45720" rtlCol="0" anchor="t">
            <a:spAutoFit/>
          </a:bodyPr>
          <a:lstStyle/>
          <a:p>
            <a:pPr>
              <a:lnSpc>
                <a:spcPct val="150000"/>
              </a:lnSpc>
            </a:pPr>
            <a:r>
              <a:rPr lang="en-US" sz="2800" b="1" dirty="0">
                <a:solidFill>
                  <a:srgbClr val="FF0000"/>
                </a:solidFill>
              </a:rPr>
              <a:t>&lt;NAME&gt;</a:t>
            </a:r>
          </a:p>
          <a:p>
            <a:pPr>
              <a:lnSpc>
                <a:spcPct val="150000"/>
              </a:lnSpc>
            </a:pPr>
            <a:r>
              <a:rPr lang="en-US" sz="2400" i="1" dirty="0">
                <a:solidFill>
                  <a:srgbClr val="FF0000"/>
                </a:solidFill>
              </a:rPr>
              <a:t>(Email)</a:t>
            </a:r>
            <a:endParaRPr lang="en-US" sz="2400" i="1" u="sng" dirty="0">
              <a:solidFill>
                <a:srgbClr val="FF0000"/>
              </a:solidFill>
            </a:endParaRPr>
          </a:p>
        </p:txBody>
      </p:sp>
      <p:pic>
        <p:nvPicPr>
          <p:cNvPr id="4" name="Picture 2" descr="hudson_valley_regional_council-157">
            <a:extLst>
              <a:ext uri="{FF2B5EF4-FFF2-40B4-BE49-F238E27FC236}">
                <a16:creationId xmlns:a16="http://schemas.microsoft.com/office/drawing/2014/main" id="{B48B7680-6D3B-222F-3FDB-870317C5E6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92721" y="331661"/>
            <a:ext cx="753431" cy="7534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06968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1D566-2127-42BF-AE1D-08381F4F4909}"/>
              </a:ext>
            </a:extLst>
          </p:cNvPr>
          <p:cNvSpPr>
            <a:spLocks noGrp="1"/>
          </p:cNvSpPr>
          <p:nvPr>
            <p:ph type="title"/>
          </p:nvPr>
        </p:nvSpPr>
        <p:spPr/>
        <p:txBody>
          <a:bodyPr/>
          <a:lstStyle/>
          <a:p>
            <a:r>
              <a:rPr lang="en-US" dirty="0"/>
              <a:t>Table of Contents </a:t>
            </a:r>
          </a:p>
        </p:txBody>
      </p:sp>
      <p:sp>
        <p:nvSpPr>
          <p:cNvPr id="3" name="Content Placeholder 2">
            <a:extLst>
              <a:ext uri="{FF2B5EF4-FFF2-40B4-BE49-F238E27FC236}">
                <a16:creationId xmlns:a16="http://schemas.microsoft.com/office/drawing/2014/main" id="{C8A5B411-4705-7843-3401-C1EC01EB08E9}"/>
              </a:ext>
            </a:extLst>
          </p:cNvPr>
          <p:cNvSpPr>
            <a:spLocks noGrp="1"/>
          </p:cNvSpPr>
          <p:nvPr>
            <p:ph idx="1"/>
          </p:nvPr>
        </p:nvSpPr>
        <p:spPr/>
        <p:txBody>
          <a:bodyPr>
            <a:normAutofit fontScale="92500" lnSpcReduction="20000"/>
          </a:bodyPr>
          <a:lstStyle/>
          <a:p>
            <a:pPr marL="514350" indent="-514350">
              <a:buFont typeface="+mj-lt"/>
              <a:buAutoNum type="arabicPeriod"/>
            </a:pPr>
            <a:r>
              <a:rPr lang="en-US" dirty="0"/>
              <a:t>Emissions by sector</a:t>
            </a:r>
          </a:p>
          <a:p>
            <a:pPr marL="514350" indent="-514350">
              <a:buFont typeface="+mj-lt"/>
              <a:buAutoNum type="arabicPeriod"/>
            </a:pPr>
            <a:r>
              <a:rPr lang="en-US" dirty="0"/>
              <a:t>Emissions Reduction Goal(s) + Mitigation Objectives</a:t>
            </a:r>
          </a:p>
          <a:p>
            <a:pPr marL="514350" indent="-514350">
              <a:buFont typeface="+mj-lt"/>
              <a:buAutoNum type="arabicPeriod"/>
            </a:pPr>
            <a:r>
              <a:rPr lang="en-US" dirty="0"/>
              <a:t>List of Recommended Strategies (actions)</a:t>
            </a:r>
          </a:p>
          <a:p>
            <a:pPr marL="514350" indent="-514350">
              <a:buFont typeface="+mj-lt"/>
              <a:buAutoNum type="arabicPeriod"/>
            </a:pPr>
            <a:r>
              <a:rPr lang="en-US" dirty="0"/>
              <a:t>Lead Actor(s) and KPI(s)  for a sample strategy or strategies</a:t>
            </a:r>
          </a:p>
          <a:p>
            <a:pPr marL="514350" indent="-514350">
              <a:buFont typeface="+mj-lt"/>
              <a:buAutoNum type="arabicPeriod"/>
            </a:pPr>
            <a:r>
              <a:rPr lang="en-US" dirty="0"/>
              <a:t>Co-Benefit(s) and Reduction Potential for a sample strategy</a:t>
            </a:r>
          </a:p>
          <a:p>
            <a:pPr marL="514350" indent="-514350">
              <a:buFont typeface="+mj-lt"/>
              <a:buAutoNum type="arabicPeriod"/>
            </a:pPr>
            <a:r>
              <a:rPr lang="en-US" dirty="0"/>
              <a:t>Reduction Measure Graph(s) from </a:t>
            </a:r>
            <a:r>
              <a:rPr lang="en-US" dirty="0" err="1"/>
              <a:t>ClearPath</a:t>
            </a:r>
            <a:endParaRPr lang="en-US" dirty="0"/>
          </a:p>
          <a:p>
            <a:pPr marL="514350" indent="-514350">
              <a:buFont typeface="+mj-lt"/>
              <a:buAutoNum type="arabicPeriod"/>
            </a:pPr>
            <a:r>
              <a:rPr lang="en-US" dirty="0"/>
              <a:t>Implementation Timeline</a:t>
            </a:r>
          </a:p>
          <a:p>
            <a:pPr marL="514350" indent="-514350">
              <a:buFont typeface="+mj-lt"/>
              <a:buAutoNum type="arabicPeriod"/>
            </a:pPr>
            <a:r>
              <a:rPr lang="en-US" dirty="0"/>
              <a:t>Draft Vision Statement</a:t>
            </a:r>
          </a:p>
          <a:p>
            <a:pPr marL="514350" indent="-514350">
              <a:buFont typeface="+mj-lt"/>
              <a:buAutoNum type="arabicPeriod"/>
            </a:pPr>
            <a:r>
              <a:rPr lang="en-US" dirty="0"/>
              <a:t>Public Outreach</a:t>
            </a:r>
          </a:p>
          <a:p>
            <a:pPr marL="514350" indent="-514350">
              <a:buFont typeface="+mj-lt"/>
              <a:buAutoNum type="arabicPeriod"/>
            </a:pPr>
            <a:r>
              <a:rPr lang="en-US" dirty="0"/>
              <a:t>Next Steps </a:t>
            </a:r>
          </a:p>
          <a:p>
            <a:endParaRPr lang="en-US" sz="2800" dirty="0">
              <a:solidFill>
                <a:schemeClr val="tx1"/>
              </a:solidFill>
              <a:latin typeface="Arial" panose="020B0604020202020204" pitchFamily="34" charset="0"/>
              <a:ea typeface="Calibri" panose="020F0502020204030204" pitchFamily="34" charset="0"/>
            </a:endParaRPr>
          </a:p>
          <a:p>
            <a:endParaRPr lang="en-US" dirty="0"/>
          </a:p>
          <a:p>
            <a:endParaRPr lang="en-US" dirty="0"/>
          </a:p>
        </p:txBody>
      </p:sp>
      <p:sp>
        <p:nvSpPr>
          <p:cNvPr id="4" name="Slide Number Placeholder 3">
            <a:extLst>
              <a:ext uri="{FF2B5EF4-FFF2-40B4-BE49-F238E27FC236}">
                <a16:creationId xmlns:a16="http://schemas.microsoft.com/office/drawing/2014/main" id="{C0075641-4421-F6E5-704E-6BEEDD77AA5B}"/>
              </a:ext>
            </a:extLst>
          </p:cNvPr>
          <p:cNvSpPr>
            <a:spLocks noGrp="1"/>
          </p:cNvSpPr>
          <p:nvPr>
            <p:ph type="sldNum" sz="quarter" idx="12"/>
          </p:nvPr>
        </p:nvSpPr>
        <p:spPr/>
        <p:txBody>
          <a:bodyPr/>
          <a:lstStyle/>
          <a:p>
            <a:fld id="{C263D6C4-4840-40CC-AC84-17E24B3B7BDE}" type="slidenum">
              <a:rPr lang="en-US" noProof="0" smtClean="0"/>
              <a:pPr/>
              <a:t>2</a:t>
            </a:fld>
            <a:endParaRPr lang="en-US" noProof="0"/>
          </a:p>
        </p:txBody>
      </p:sp>
    </p:spTree>
    <p:extLst>
      <p:ext uri="{BB962C8B-B14F-4D97-AF65-F5344CB8AC3E}">
        <p14:creationId xmlns:p14="http://schemas.microsoft.com/office/powerpoint/2010/main" val="2693962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8C640-83FB-6CBB-ED6D-22611F4B9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09E692-124A-52AA-1104-E2DA7F4B0734}"/>
              </a:ext>
            </a:extLst>
          </p:cNvPr>
          <p:cNvSpPr>
            <a:spLocks noGrp="1"/>
          </p:cNvSpPr>
          <p:nvPr>
            <p:ph type="title"/>
          </p:nvPr>
        </p:nvSpPr>
        <p:spPr>
          <a:xfrm>
            <a:off x="838199" y="365125"/>
            <a:ext cx="11543676" cy="1325563"/>
          </a:xfrm>
        </p:spPr>
        <p:txBody>
          <a:bodyPr>
            <a:normAutofit fontScale="90000"/>
          </a:bodyPr>
          <a:lstStyle/>
          <a:p>
            <a:r>
              <a:rPr lang="en-US" sz="4900" dirty="0">
                <a:solidFill>
                  <a:schemeClr val="tx1"/>
                </a:solidFill>
                <a:effectLst/>
                <a:latin typeface="Arial" panose="020B0604020202020204" pitchFamily="34" charset="0"/>
                <a:ea typeface="Calibri" panose="020F0502020204030204" pitchFamily="34" charset="0"/>
              </a:rPr>
              <a:t>1.Emissions Sector Pie from GHG Inventory</a:t>
            </a:r>
            <a:endParaRPr lang="en-US" dirty="0"/>
          </a:p>
        </p:txBody>
      </p:sp>
      <p:sp>
        <p:nvSpPr>
          <p:cNvPr id="4" name="Slide Number Placeholder 3">
            <a:extLst>
              <a:ext uri="{FF2B5EF4-FFF2-40B4-BE49-F238E27FC236}">
                <a16:creationId xmlns:a16="http://schemas.microsoft.com/office/drawing/2014/main" id="{7B7AAAEA-6E72-A952-0784-A6459D56D4A6}"/>
              </a:ext>
            </a:extLst>
          </p:cNvPr>
          <p:cNvSpPr>
            <a:spLocks noGrp="1"/>
          </p:cNvSpPr>
          <p:nvPr>
            <p:ph type="sldNum" sz="quarter" idx="12"/>
          </p:nvPr>
        </p:nvSpPr>
        <p:spPr/>
        <p:txBody>
          <a:bodyPr/>
          <a:lstStyle/>
          <a:p>
            <a:fld id="{C263D6C4-4840-40CC-AC84-17E24B3B7BDE}" type="slidenum">
              <a:rPr lang="en-US" noProof="0" smtClean="0"/>
              <a:pPr/>
              <a:t>3</a:t>
            </a:fld>
            <a:endParaRPr lang="en-US" noProof="0"/>
          </a:p>
        </p:txBody>
      </p:sp>
      <p:pic>
        <p:nvPicPr>
          <p:cNvPr id="8" name="Content Placeholder 7" descr="A diagram of a pie chart&#10;&#10;Description automatically generated">
            <a:extLst>
              <a:ext uri="{FF2B5EF4-FFF2-40B4-BE49-F238E27FC236}">
                <a16:creationId xmlns:a16="http://schemas.microsoft.com/office/drawing/2014/main" id="{00BC045C-106F-BEC4-4000-9A227B8338A6}"/>
              </a:ext>
            </a:extLst>
          </p:cNvPr>
          <p:cNvPicPr>
            <a:picLocks noGrp="1" noChangeAspect="1"/>
          </p:cNvPicPr>
          <p:nvPr>
            <p:ph idx="1"/>
          </p:nvPr>
        </p:nvPicPr>
        <p:blipFill>
          <a:blip r:embed="rId3"/>
          <a:stretch>
            <a:fillRect/>
          </a:stretch>
        </p:blipFill>
        <p:spPr>
          <a:xfrm>
            <a:off x="3200385" y="1473423"/>
            <a:ext cx="5824744" cy="3883162"/>
          </a:xfrm>
        </p:spPr>
      </p:pic>
      <p:sp>
        <p:nvSpPr>
          <p:cNvPr id="11" name="TextBox 10">
            <a:extLst>
              <a:ext uri="{FF2B5EF4-FFF2-40B4-BE49-F238E27FC236}">
                <a16:creationId xmlns:a16="http://schemas.microsoft.com/office/drawing/2014/main" id="{F848FEF3-5725-4D74-17A5-D412C8A0AFD0}"/>
              </a:ext>
            </a:extLst>
          </p:cNvPr>
          <p:cNvSpPr txBox="1"/>
          <p:nvPr/>
        </p:nvSpPr>
        <p:spPr>
          <a:xfrm rot="20069289">
            <a:off x="5005723" y="2931900"/>
            <a:ext cx="2214068" cy="646331"/>
          </a:xfrm>
          <a:prstGeom prst="rect">
            <a:avLst/>
          </a:prstGeom>
          <a:noFill/>
        </p:spPr>
        <p:txBody>
          <a:bodyPr wrap="none" rtlCol="0">
            <a:spAutoFit/>
          </a:bodyPr>
          <a:lstStyle/>
          <a:p>
            <a:r>
              <a:rPr lang="en-US" sz="3600" b="1" dirty="0">
                <a:solidFill>
                  <a:srgbClr val="FF0000"/>
                </a:solidFill>
              </a:rPr>
              <a:t>EXAMPLE</a:t>
            </a:r>
          </a:p>
        </p:txBody>
      </p:sp>
      <p:sp>
        <p:nvSpPr>
          <p:cNvPr id="12" name="TextBox 11">
            <a:extLst>
              <a:ext uri="{FF2B5EF4-FFF2-40B4-BE49-F238E27FC236}">
                <a16:creationId xmlns:a16="http://schemas.microsoft.com/office/drawing/2014/main" id="{FD147266-325C-EF02-35D9-C310236C1B32}"/>
              </a:ext>
            </a:extLst>
          </p:cNvPr>
          <p:cNvSpPr txBox="1"/>
          <p:nvPr/>
        </p:nvSpPr>
        <p:spPr>
          <a:xfrm>
            <a:off x="599607" y="5538768"/>
            <a:ext cx="10628026" cy="523220"/>
          </a:xfrm>
          <a:prstGeom prst="rect">
            <a:avLst/>
          </a:prstGeom>
          <a:noFill/>
        </p:spPr>
        <p:txBody>
          <a:bodyPr wrap="square" rtlCol="0">
            <a:spAutoFit/>
          </a:bodyPr>
          <a:lstStyle/>
          <a:p>
            <a:r>
              <a:rPr lang="en-US" sz="2800" b="1" u="sng" dirty="0">
                <a:solidFill>
                  <a:srgbClr val="FF0000"/>
                </a:solidFill>
              </a:rPr>
              <a:t>Replace with link</a:t>
            </a:r>
            <a:r>
              <a:rPr lang="en-US" sz="2800" dirty="0">
                <a:solidFill>
                  <a:srgbClr val="FF0000"/>
                </a:solidFill>
              </a:rPr>
              <a:t> to GOGHGI Emissions report on municipal web site</a:t>
            </a:r>
          </a:p>
        </p:txBody>
      </p:sp>
    </p:spTree>
    <p:extLst>
      <p:ext uri="{BB962C8B-B14F-4D97-AF65-F5344CB8AC3E}">
        <p14:creationId xmlns:p14="http://schemas.microsoft.com/office/powerpoint/2010/main" val="232205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AAEF1-5414-3B2E-92AF-E8B3D1A30F05}"/>
              </a:ext>
            </a:extLst>
          </p:cNvPr>
          <p:cNvSpPr>
            <a:spLocks noGrp="1"/>
          </p:cNvSpPr>
          <p:nvPr>
            <p:ph type="title"/>
          </p:nvPr>
        </p:nvSpPr>
        <p:spPr>
          <a:xfrm>
            <a:off x="718277" y="136525"/>
            <a:ext cx="11648608" cy="1325563"/>
          </a:xfrm>
        </p:spPr>
        <p:txBody>
          <a:bodyPr>
            <a:noAutofit/>
          </a:bodyPr>
          <a:lstStyle/>
          <a:p>
            <a:pPr marL="0" marR="0" lvl="0" indent="0" fontAlgn="base">
              <a:lnSpc>
                <a:spcPct val="100000"/>
              </a:lnSpc>
              <a:spcBef>
                <a:spcPts val="0"/>
              </a:spcBef>
              <a:spcAft>
                <a:spcPts val="0"/>
              </a:spcAft>
              <a:buSzPts val="1000"/>
              <a:buNone/>
              <a:tabLst>
                <a:tab pos="457200" algn="l"/>
              </a:tabLst>
            </a:pPr>
            <a:r>
              <a:rPr lang="en-US" sz="4000" dirty="0">
                <a:solidFill>
                  <a:schemeClr val="tx1"/>
                </a:solidFill>
                <a:latin typeface="Arial" panose="020B0604020202020204" pitchFamily="34" charset="0"/>
                <a:ea typeface="Calibri" panose="020F0502020204030204" pitchFamily="34" charset="0"/>
              </a:rPr>
              <a:t>2. GHG Emissions Reduction Goal + Mitigation Objectives </a:t>
            </a:r>
          </a:p>
        </p:txBody>
      </p:sp>
      <p:sp>
        <p:nvSpPr>
          <p:cNvPr id="3" name="Content Placeholder 2">
            <a:extLst>
              <a:ext uri="{FF2B5EF4-FFF2-40B4-BE49-F238E27FC236}">
                <a16:creationId xmlns:a16="http://schemas.microsoft.com/office/drawing/2014/main" id="{97C1305F-D39A-941C-73B0-6A6D050283F3}"/>
              </a:ext>
            </a:extLst>
          </p:cNvPr>
          <p:cNvSpPr>
            <a:spLocks noGrp="1"/>
          </p:cNvSpPr>
          <p:nvPr>
            <p:ph idx="1"/>
          </p:nvPr>
        </p:nvSpPr>
        <p:spPr/>
        <p:txBody>
          <a:bodyPr/>
          <a:lstStyle/>
          <a:p>
            <a:pPr marL="0" marR="0" indent="0" algn="just">
              <a:spcBef>
                <a:spcPts val="600"/>
              </a:spcBef>
              <a:spcAft>
                <a:spcPts val="0"/>
              </a:spcAft>
              <a:buNone/>
            </a:pPr>
            <a:r>
              <a:rPr lang="en-US" dirty="0">
                <a:solidFill>
                  <a:srgbClr val="FF0000"/>
                </a:solidFill>
              </a:rPr>
              <a:t>SAMPLE TEXT: Town of XX has chosen to align its reduction goals with statewide goals. The Climate Leadership and Community Protection Act (CLCPA), signed into law on July 18, 2019, sets goals to reduce emissions to 40% below 1990 levels by 2030 and then to 85% below 1990 levels by 2050. When modeled in </a:t>
            </a:r>
            <a:r>
              <a:rPr lang="en-US" dirty="0" err="1">
                <a:solidFill>
                  <a:srgbClr val="FF0000"/>
                </a:solidFill>
              </a:rPr>
              <a:t>ClearPath</a:t>
            </a:r>
            <a:r>
              <a:rPr lang="en-US" dirty="0">
                <a:solidFill>
                  <a:srgbClr val="FF0000"/>
                </a:solidFill>
              </a:rPr>
              <a:t>, the emissions forecasting and reduction modeling software utilized by Town of Amenia, these percentages were further modified to 33% and 78%, given the energy reduction improvements New York State has already made to the grid since 1990.</a:t>
            </a:r>
          </a:p>
        </p:txBody>
      </p:sp>
      <p:sp>
        <p:nvSpPr>
          <p:cNvPr id="4" name="Slide Number Placeholder 3">
            <a:extLst>
              <a:ext uri="{FF2B5EF4-FFF2-40B4-BE49-F238E27FC236}">
                <a16:creationId xmlns:a16="http://schemas.microsoft.com/office/drawing/2014/main" id="{D1A8D540-5C00-A296-7769-BA3C7AB48285}"/>
              </a:ext>
            </a:extLst>
          </p:cNvPr>
          <p:cNvSpPr>
            <a:spLocks noGrp="1"/>
          </p:cNvSpPr>
          <p:nvPr>
            <p:ph type="sldNum" sz="quarter" idx="12"/>
          </p:nvPr>
        </p:nvSpPr>
        <p:spPr/>
        <p:txBody>
          <a:bodyPr/>
          <a:lstStyle/>
          <a:p>
            <a:fld id="{C263D6C4-4840-40CC-AC84-17E24B3B7BDE}" type="slidenum">
              <a:rPr lang="en-US" noProof="0" smtClean="0"/>
              <a:pPr/>
              <a:t>4</a:t>
            </a:fld>
            <a:endParaRPr lang="en-US" noProof="0"/>
          </a:p>
        </p:txBody>
      </p:sp>
      <p:sp>
        <p:nvSpPr>
          <p:cNvPr id="5" name="TextBox 4">
            <a:extLst>
              <a:ext uri="{FF2B5EF4-FFF2-40B4-BE49-F238E27FC236}">
                <a16:creationId xmlns:a16="http://schemas.microsoft.com/office/drawing/2014/main" id="{D133E2A2-9AE8-2D2A-C2E4-B5CB5D34987D}"/>
              </a:ext>
            </a:extLst>
          </p:cNvPr>
          <p:cNvSpPr txBox="1"/>
          <p:nvPr/>
        </p:nvSpPr>
        <p:spPr>
          <a:xfrm rot="20069289">
            <a:off x="4512039" y="2485608"/>
            <a:ext cx="2214068" cy="646331"/>
          </a:xfrm>
          <a:prstGeom prst="rect">
            <a:avLst/>
          </a:prstGeom>
          <a:noFill/>
        </p:spPr>
        <p:txBody>
          <a:bodyPr wrap="none" rtlCol="0">
            <a:spAutoFit/>
          </a:bodyPr>
          <a:lstStyle/>
          <a:p>
            <a:r>
              <a:rPr lang="en-US" sz="3600" b="1" dirty="0">
                <a:solidFill>
                  <a:srgbClr val="FF0000"/>
                </a:solidFill>
              </a:rPr>
              <a:t>EXAMPLE</a:t>
            </a:r>
          </a:p>
        </p:txBody>
      </p:sp>
    </p:spTree>
    <p:extLst>
      <p:ext uri="{BB962C8B-B14F-4D97-AF65-F5344CB8AC3E}">
        <p14:creationId xmlns:p14="http://schemas.microsoft.com/office/powerpoint/2010/main" val="2133378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DF968-5E09-8969-221F-082A401D3CE0}"/>
              </a:ext>
            </a:extLst>
          </p:cNvPr>
          <p:cNvSpPr>
            <a:spLocks noGrp="1"/>
          </p:cNvSpPr>
          <p:nvPr>
            <p:ph type="title"/>
          </p:nvPr>
        </p:nvSpPr>
        <p:spPr>
          <a:xfrm>
            <a:off x="838200" y="215225"/>
            <a:ext cx="11214100" cy="1325563"/>
          </a:xfrm>
        </p:spPr>
        <p:txBody>
          <a:bodyPr>
            <a:normAutofit/>
          </a:bodyPr>
          <a:lstStyle/>
          <a:p>
            <a:r>
              <a:rPr lang="en-US" dirty="0">
                <a:solidFill>
                  <a:schemeClr val="tx1"/>
                </a:solidFill>
              </a:rPr>
              <a:t>3.Recommended Strategies Overview </a:t>
            </a:r>
            <a:endParaRPr lang="en-US" dirty="0">
              <a:solidFill>
                <a:schemeClr val="tx1"/>
              </a:solidFill>
              <a:highlight>
                <a:srgbClr val="FFFF00"/>
              </a:highlight>
            </a:endParaRPr>
          </a:p>
        </p:txBody>
      </p:sp>
      <p:sp>
        <p:nvSpPr>
          <p:cNvPr id="4" name="Slide Number Placeholder 3">
            <a:extLst>
              <a:ext uri="{FF2B5EF4-FFF2-40B4-BE49-F238E27FC236}">
                <a16:creationId xmlns:a16="http://schemas.microsoft.com/office/drawing/2014/main" id="{C7D6846F-4EED-DF42-A5B9-7D50BD837FB9}"/>
              </a:ext>
            </a:extLst>
          </p:cNvPr>
          <p:cNvSpPr>
            <a:spLocks noGrp="1"/>
          </p:cNvSpPr>
          <p:nvPr>
            <p:ph type="sldNum" sz="quarter" idx="12"/>
          </p:nvPr>
        </p:nvSpPr>
        <p:spPr/>
        <p:txBody>
          <a:bodyPr/>
          <a:lstStyle/>
          <a:p>
            <a:fld id="{C263D6C4-4840-40CC-AC84-17E24B3B7BDE}" type="slidenum">
              <a:rPr lang="en-US" noProof="0" smtClean="0"/>
              <a:pPr/>
              <a:t>5</a:t>
            </a:fld>
            <a:endParaRPr lang="en-US" noProof="0"/>
          </a:p>
        </p:txBody>
      </p:sp>
      <p:sp>
        <p:nvSpPr>
          <p:cNvPr id="5" name="TextBox 4">
            <a:extLst>
              <a:ext uri="{FF2B5EF4-FFF2-40B4-BE49-F238E27FC236}">
                <a16:creationId xmlns:a16="http://schemas.microsoft.com/office/drawing/2014/main" id="{013DAC50-24BF-E0C3-CB63-CB3B2E45A275}"/>
              </a:ext>
            </a:extLst>
          </p:cNvPr>
          <p:cNvSpPr txBox="1"/>
          <p:nvPr/>
        </p:nvSpPr>
        <p:spPr>
          <a:xfrm>
            <a:off x="599606" y="1785106"/>
            <a:ext cx="9534533" cy="5786199"/>
          </a:xfrm>
          <a:prstGeom prst="rect">
            <a:avLst/>
          </a:prstGeom>
          <a:noFill/>
        </p:spPr>
        <p:txBody>
          <a:bodyPr wrap="none" rtlCol="0">
            <a:spAutoFit/>
          </a:bodyPr>
          <a:lstStyle/>
          <a:p>
            <a:r>
              <a:rPr lang="en-US" sz="3200" dirty="0"/>
              <a:t>Strategy #1 | Buildings and Facilities:</a:t>
            </a:r>
          </a:p>
          <a:p>
            <a:r>
              <a:rPr lang="en-US" sz="3200" dirty="0"/>
              <a:t>Strategy #2 | Buildings and Facilities:</a:t>
            </a:r>
          </a:p>
          <a:p>
            <a:r>
              <a:rPr lang="en-US" sz="3200" dirty="0"/>
              <a:t>Strategy #3 | Vehicle Fleet: </a:t>
            </a:r>
          </a:p>
          <a:p>
            <a:r>
              <a:rPr lang="en-US" sz="3200" dirty="0"/>
              <a:t>Strategy #4 | Vehicle Fleet: </a:t>
            </a:r>
          </a:p>
          <a:p>
            <a:r>
              <a:rPr lang="en-US" sz="3200" dirty="0"/>
              <a:t>Strategy #5 | Employee Commute:</a:t>
            </a:r>
          </a:p>
          <a:p>
            <a:r>
              <a:rPr lang="en-US" sz="3200" dirty="0"/>
              <a:t>Strategy #6 | Street Lights &amp; Traffic Signals:</a:t>
            </a:r>
          </a:p>
          <a:p>
            <a:r>
              <a:rPr lang="en-US" sz="3200" dirty="0"/>
              <a:t>Strategy #7 | Water and Wastewater Treatment Facility:</a:t>
            </a:r>
          </a:p>
          <a:p>
            <a:r>
              <a:rPr lang="en-US" sz="3200" dirty="0"/>
              <a:t>Strategy #8 | Natural Resources:</a:t>
            </a:r>
          </a:p>
          <a:p>
            <a:endParaRPr lang="en-US" sz="3200" dirty="0"/>
          </a:p>
          <a:p>
            <a:endParaRPr lang="en-US" sz="3200" dirty="0"/>
          </a:p>
          <a:p>
            <a:endParaRPr lang="en-US" sz="3200" dirty="0"/>
          </a:p>
          <a:p>
            <a:endParaRPr lang="en-US" dirty="0"/>
          </a:p>
        </p:txBody>
      </p:sp>
      <p:sp>
        <p:nvSpPr>
          <p:cNvPr id="6" name="TextBox 5">
            <a:extLst>
              <a:ext uri="{FF2B5EF4-FFF2-40B4-BE49-F238E27FC236}">
                <a16:creationId xmlns:a16="http://schemas.microsoft.com/office/drawing/2014/main" id="{401EB042-0568-7F9A-B52E-16C1A9D38404}"/>
              </a:ext>
            </a:extLst>
          </p:cNvPr>
          <p:cNvSpPr txBox="1"/>
          <p:nvPr/>
        </p:nvSpPr>
        <p:spPr>
          <a:xfrm>
            <a:off x="599606" y="1261886"/>
            <a:ext cx="9054060" cy="523220"/>
          </a:xfrm>
          <a:prstGeom prst="rect">
            <a:avLst/>
          </a:prstGeom>
          <a:noFill/>
        </p:spPr>
        <p:txBody>
          <a:bodyPr wrap="square" rtlCol="0">
            <a:spAutoFit/>
          </a:bodyPr>
          <a:lstStyle/>
          <a:p>
            <a:r>
              <a:rPr lang="en-US" sz="2800" b="1" u="sng" dirty="0">
                <a:solidFill>
                  <a:srgbClr val="FF0000"/>
                </a:solidFill>
              </a:rPr>
              <a:t>List All Strategies. Delete sectors that don’t apply</a:t>
            </a:r>
            <a:endParaRPr lang="en-US" sz="2800" dirty="0">
              <a:solidFill>
                <a:srgbClr val="FF0000"/>
              </a:solidFill>
            </a:endParaRPr>
          </a:p>
        </p:txBody>
      </p:sp>
    </p:spTree>
    <p:extLst>
      <p:ext uri="{BB962C8B-B14F-4D97-AF65-F5344CB8AC3E}">
        <p14:creationId xmlns:p14="http://schemas.microsoft.com/office/powerpoint/2010/main" val="3728478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D2260-32AE-8085-352A-B62A25BE8548}"/>
              </a:ext>
            </a:extLst>
          </p:cNvPr>
          <p:cNvSpPr>
            <a:spLocks noGrp="1"/>
          </p:cNvSpPr>
          <p:nvPr>
            <p:ph type="title"/>
          </p:nvPr>
        </p:nvSpPr>
        <p:spPr>
          <a:xfrm>
            <a:off x="838199" y="365125"/>
            <a:ext cx="11168921" cy="1325563"/>
          </a:xfrm>
        </p:spPr>
        <p:txBody>
          <a:bodyPr>
            <a:normAutofit fontScale="90000"/>
          </a:bodyPr>
          <a:lstStyle/>
          <a:p>
            <a:r>
              <a:rPr lang="en-US" dirty="0"/>
              <a:t>4. Lead Actors and Success Metrics / KPIs </a:t>
            </a:r>
          </a:p>
        </p:txBody>
      </p:sp>
      <p:graphicFrame>
        <p:nvGraphicFramePr>
          <p:cNvPr id="5" name="Content Placeholder 4">
            <a:extLst>
              <a:ext uri="{FF2B5EF4-FFF2-40B4-BE49-F238E27FC236}">
                <a16:creationId xmlns:a16="http://schemas.microsoft.com/office/drawing/2014/main" id="{F2D84561-61F9-F5ED-5C7B-9E1E6F4FE75C}"/>
              </a:ext>
            </a:extLst>
          </p:cNvPr>
          <p:cNvGraphicFramePr>
            <a:graphicFrameLocks noGrp="1"/>
          </p:cNvGraphicFramePr>
          <p:nvPr>
            <p:ph idx="1"/>
            <p:extLst>
              <p:ext uri="{D42A27DB-BD31-4B8C-83A1-F6EECF244321}">
                <p14:modId xmlns:p14="http://schemas.microsoft.com/office/powerpoint/2010/main" val="724668061"/>
              </p:ext>
            </p:extLst>
          </p:nvPr>
        </p:nvGraphicFramePr>
        <p:xfrm>
          <a:off x="2340864" y="1825625"/>
          <a:ext cx="8394192" cy="2910038"/>
        </p:xfrm>
        <a:graphic>
          <a:graphicData uri="http://schemas.openxmlformats.org/drawingml/2006/table">
            <a:tbl>
              <a:tblPr firstRow="1" firstCol="1">
                <a:tableStyleId>{5C22544A-7EE6-4342-B048-85BDC9FD1C3A}</a:tableStyleId>
              </a:tblPr>
              <a:tblGrid>
                <a:gridCol w="1127578">
                  <a:extLst>
                    <a:ext uri="{9D8B030D-6E8A-4147-A177-3AD203B41FA5}">
                      <a16:colId xmlns:a16="http://schemas.microsoft.com/office/drawing/2014/main" val="998254784"/>
                    </a:ext>
                  </a:extLst>
                </a:gridCol>
                <a:gridCol w="3852558">
                  <a:extLst>
                    <a:ext uri="{9D8B030D-6E8A-4147-A177-3AD203B41FA5}">
                      <a16:colId xmlns:a16="http://schemas.microsoft.com/office/drawing/2014/main" val="3207429735"/>
                    </a:ext>
                  </a:extLst>
                </a:gridCol>
                <a:gridCol w="1597402">
                  <a:extLst>
                    <a:ext uri="{9D8B030D-6E8A-4147-A177-3AD203B41FA5}">
                      <a16:colId xmlns:a16="http://schemas.microsoft.com/office/drawing/2014/main" val="2928139919"/>
                    </a:ext>
                  </a:extLst>
                </a:gridCol>
                <a:gridCol w="1816654">
                  <a:extLst>
                    <a:ext uri="{9D8B030D-6E8A-4147-A177-3AD203B41FA5}">
                      <a16:colId xmlns:a16="http://schemas.microsoft.com/office/drawing/2014/main" val="926359469"/>
                    </a:ext>
                  </a:extLst>
                </a:gridCol>
              </a:tblGrid>
              <a:tr h="312841">
                <a:tc>
                  <a:txBody>
                    <a:bodyPr/>
                    <a:lstStyle/>
                    <a:p>
                      <a:pPr marL="0" marR="0">
                        <a:spcBef>
                          <a:spcPts val="300"/>
                        </a:spcBef>
                        <a:spcAft>
                          <a:spcPts val="300"/>
                        </a:spcAft>
                      </a:pPr>
                      <a:r>
                        <a:rPr lang="en-US" sz="1200">
                          <a:effectLst/>
                        </a:rPr>
                        <a:t>Strategy Number</a:t>
                      </a:r>
                      <a:endParaRPr lang="en-US" sz="160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a:spcBef>
                          <a:spcPts val="300"/>
                        </a:spcBef>
                        <a:spcAft>
                          <a:spcPts val="300"/>
                        </a:spcAft>
                      </a:pPr>
                      <a:r>
                        <a:rPr lang="en-US" sz="1200">
                          <a:effectLst/>
                        </a:rPr>
                        <a:t>Strategy</a:t>
                      </a:r>
                      <a:endParaRPr lang="en-US" sz="160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a:spcBef>
                          <a:spcPts val="300"/>
                        </a:spcBef>
                        <a:spcAft>
                          <a:spcPts val="300"/>
                        </a:spcAft>
                      </a:pPr>
                      <a:r>
                        <a:rPr lang="en-US" sz="1200" dirty="0">
                          <a:effectLst/>
                        </a:rPr>
                        <a:t>Lead Actor / Owner</a:t>
                      </a:r>
                      <a:endParaRPr lang="en-US" sz="1600" dirty="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a:spcBef>
                          <a:spcPts val="300"/>
                        </a:spcBef>
                        <a:spcAft>
                          <a:spcPts val="300"/>
                        </a:spcAft>
                      </a:pPr>
                      <a:r>
                        <a:rPr lang="en-US" sz="1200" dirty="0">
                          <a:effectLst/>
                        </a:rPr>
                        <a:t> Metric / KPI</a:t>
                      </a:r>
                      <a:endParaRPr lang="en-US" sz="1600" dirty="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extLst>
                  <a:ext uri="{0D108BD9-81ED-4DB2-BD59-A6C34878D82A}">
                    <a16:rowId xmlns:a16="http://schemas.microsoft.com/office/drawing/2014/main" val="965871660"/>
                  </a:ext>
                </a:extLst>
              </a:tr>
              <a:tr h="979638">
                <a:tc>
                  <a:txBody>
                    <a:bodyPr/>
                    <a:lstStyle/>
                    <a:p>
                      <a:pPr marL="0" marR="0">
                        <a:spcBef>
                          <a:spcPts val="0"/>
                        </a:spcBef>
                        <a:spcAft>
                          <a:spcPts val="0"/>
                        </a:spcAft>
                      </a:pPr>
                      <a:r>
                        <a:rPr lang="en-US" sz="1200">
                          <a:effectLst/>
                        </a:rPr>
                        <a:t>T1-A </a:t>
                      </a:r>
                      <a:endParaRPr lang="en-US" sz="160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Right-size fleet: Create a vehicle pool to more effectively use and increase turnover of non-emergency vehicles</a:t>
                      </a:r>
                    </a:p>
                  </a:txBody>
                  <a:tcPr marL="63990" marR="63990" marT="0" marB="0"/>
                </a:tc>
                <a:tc>
                  <a:txBody>
                    <a:bodyPr/>
                    <a:lstStyle/>
                    <a:p>
                      <a:pPr marL="0" marR="0">
                        <a:spcBef>
                          <a:spcPts val="0"/>
                        </a:spcBef>
                        <a:spcAft>
                          <a:spcPts val="0"/>
                        </a:spcAft>
                      </a:pPr>
                      <a:r>
                        <a:rPr lang="en-US" sz="1600" dirty="0">
                          <a:effectLst/>
                        </a:rPr>
                        <a:t>Village Manager</a:t>
                      </a:r>
                      <a:endParaRPr lang="en-US" sz="1600" dirty="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a:spcBef>
                          <a:spcPts val="0"/>
                        </a:spcBef>
                        <a:spcAft>
                          <a:spcPts val="0"/>
                        </a:spcAft>
                      </a:pPr>
                      <a:r>
                        <a:rPr lang="en-US" sz="1600" dirty="0">
                          <a:effectLst/>
                        </a:rPr>
                        <a:t>Total # of vehicles  Departmental vehicles eliminated </a:t>
                      </a:r>
                      <a:endParaRPr lang="en-US" sz="1600" dirty="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extLst>
                  <a:ext uri="{0D108BD9-81ED-4DB2-BD59-A6C34878D82A}">
                    <a16:rowId xmlns:a16="http://schemas.microsoft.com/office/drawing/2014/main" val="1917237399"/>
                  </a:ext>
                </a:extLst>
              </a:tr>
              <a:tr h="1289285">
                <a:tc>
                  <a:txBody>
                    <a:bodyPr/>
                    <a:lstStyle/>
                    <a:p>
                      <a:pPr marL="0" marR="0">
                        <a:spcBef>
                          <a:spcPts val="0"/>
                        </a:spcBef>
                        <a:spcAft>
                          <a:spcPts val="0"/>
                        </a:spcAft>
                      </a:pPr>
                      <a:r>
                        <a:rPr lang="en-US" sz="1200">
                          <a:effectLst/>
                        </a:rPr>
                        <a:t>T1-B </a:t>
                      </a:r>
                      <a:endParaRPr lang="en-US" sz="160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a:spcBef>
                          <a:spcPts val="0"/>
                        </a:spcBef>
                        <a:spcAft>
                          <a:spcPts val="0"/>
                        </a:spcAft>
                      </a:pPr>
                      <a:r>
                        <a:rPr lang="en-US" sz="1600" dirty="0">
                          <a:effectLst/>
                        </a:rPr>
                        <a:t>Replace sheriff patrol vehicles with hybrid pursuit rated sedans</a:t>
                      </a:r>
                    </a:p>
                    <a:p>
                      <a:pPr marL="342900" marR="0" lvl="0" indent="-342900" algn="l">
                        <a:spcBef>
                          <a:spcPts val="0"/>
                        </a:spcBef>
                        <a:spcAft>
                          <a:spcPts val="400"/>
                        </a:spcAft>
                        <a:buFont typeface="Arial" panose="020B0604020202020204" pitchFamily="34" charset="0"/>
                        <a:buChar char="●"/>
                      </a:pPr>
                      <a:r>
                        <a:rPr lang="en-US" sz="1600" dirty="0">
                          <a:effectLst/>
                        </a:rPr>
                        <a:t>Go from 12.9 to 34 mpg</a:t>
                      </a:r>
                    </a:p>
                    <a:p>
                      <a:pPr marL="342900" marR="0" lvl="0" indent="-342900" algn="l">
                        <a:spcBef>
                          <a:spcPts val="0"/>
                        </a:spcBef>
                        <a:spcAft>
                          <a:spcPts val="400"/>
                        </a:spcAft>
                        <a:buFont typeface="Arial" panose="020B0604020202020204" pitchFamily="34" charset="0"/>
                        <a:buChar char="●"/>
                      </a:pPr>
                      <a:r>
                        <a:rPr lang="en-US" sz="1600" dirty="0">
                          <a:effectLst/>
                        </a:rPr>
                        <a:t>$209,000 annual fuel savings fleetwide</a:t>
                      </a:r>
                    </a:p>
                    <a:p>
                      <a:pPr marL="342900" marR="0" lvl="0" indent="-342900" algn="l">
                        <a:spcBef>
                          <a:spcPts val="0"/>
                        </a:spcBef>
                        <a:spcAft>
                          <a:spcPts val="400"/>
                        </a:spcAft>
                        <a:buFont typeface="Arial" panose="020B0604020202020204" pitchFamily="34" charset="0"/>
                        <a:buChar char="●"/>
                      </a:pPr>
                      <a:r>
                        <a:rPr lang="en-US" sz="1600" dirty="0">
                          <a:effectLst/>
                        </a:rPr>
                        <a:t>Estimated 4 year payback of initial cost difference</a:t>
                      </a:r>
                      <a:endParaRPr lang="en-US" sz="1600" dirty="0">
                        <a:effectLst/>
                        <a:latin typeface="Noto Sans Symbols"/>
                        <a:ea typeface="Noto Sans Symbols"/>
                        <a:cs typeface="Noto Sans Symbols"/>
                      </a:endParaRPr>
                    </a:p>
                  </a:txBody>
                  <a:tcPr marL="63990" marR="63990" marT="0" marB="0"/>
                </a:tc>
                <a:tc>
                  <a:txBody>
                    <a:bodyPr/>
                    <a:lstStyle/>
                    <a:p>
                      <a:pPr marL="0" marR="0">
                        <a:spcBef>
                          <a:spcPts val="0"/>
                        </a:spcBef>
                        <a:spcAft>
                          <a:spcPts val="0"/>
                        </a:spcAft>
                      </a:pPr>
                      <a:r>
                        <a:rPr lang="en-US" sz="1600" dirty="0">
                          <a:effectLst/>
                        </a:rPr>
                        <a:t>Police Dept</a:t>
                      </a:r>
                      <a:endParaRPr lang="en-US" sz="1600" dirty="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tc>
                  <a:txBody>
                    <a:bodyPr/>
                    <a:lstStyle/>
                    <a:p>
                      <a:pPr marL="0" marR="0">
                        <a:spcBef>
                          <a:spcPts val="0"/>
                        </a:spcBef>
                        <a:spcAft>
                          <a:spcPts val="0"/>
                        </a:spcAft>
                      </a:pPr>
                      <a:r>
                        <a:rPr lang="en-US" sz="1600" dirty="0">
                          <a:effectLst/>
                        </a:rPr>
                        <a:t># of electric vehicles</a:t>
                      </a:r>
                    </a:p>
                    <a:p>
                      <a:pPr marL="0" marR="0">
                        <a:spcBef>
                          <a:spcPts val="0"/>
                        </a:spcBef>
                        <a:spcAft>
                          <a:spcPts val="0"/>
                        </a:spcAft>
                      </a:pPr>
                      <a:r>
                        <a:rPr lang="en-US" sz="1600" dirty="0">
                          <a:effectLst/>
                        </a:rPr>
                        <a:t># of plug-in hybrid vehicles</a:t>
                      </a:r>
                      <a:endParaRPr lang="en-US" sz="1600" dirty="0">
                        <a:effectLst/>
                        <a:latin typeface="Garamond" panose="02020404030301010803" pitchFamily="18" charset="0"/>
                        <a:ea typeface="Garamond" panose="02020404030301010803" pitchFamily="18" charset="0"/>
                        <a:cs typeface="Garamond" panose="02020404030301010803" pitchFamily="18" charset="0"/>
                      </a:endParaRPr>
                    </a:p>
                  </a:txBody>
                  <a:tcPr marL="63990" marR="63990" marT="0" marB="0"/>
                </a:tc>
                <a:extLst>
                  <a:ext uri="{0D108BD9-81ED-4DB2-BD59-A6C34878D82A}">
                    <a16:rowId xmlns:a16="http://schemas.microsoft.com/office/drawing/2014/main" val="609522106"/>
                  </a:ext>
                </a:extLst>
              </a:tr>
            </a:tbl>
          </a:graphicData>
        </a:graphic>
      </p:graphicFrame>
      <p:sp>
        <p:nvSpPr>
          <p:cNvPr id="4" name="Slide Number Placeholder 3">
            <a:extLst>
              <a:ext uri="{FF2B5EF4-FFF2-40B4-BE49-F238E27FC236}">
                <a16:creationId xmlns:a16="http://schemas.microsoft.com/office/drawing/2014/main" id="{FE31443C-2DCA-E8A1-A8DC-A022227228CE}"/>
              </a:ext>
            </a:extLst>
          </p:cNvPr>
          <p:cNvSpPr>
            <a:spLocks noGrp="1"/>
          </p:cNvSpPr>
          <p:nvPr>
            <p:ph type="sldNum" sz="quarter" idx="12"/>
          </p:nvPr>
        </p:nvSpPr>
        <p:spPr/>
        <p:txBody>
          <a:bodyPr/>
          <a:lstStyle/>
          <a:p>
            <a:fld id="{C263D6C4-4840-40CC-AC84-17E24B3B7BDE}" type="slidenum">
              <a:rPr lang="en-US" noProof="0" smtClean="0"/>
              <a:pPr/>
              <a:t>6</a:t>
            </a:fld>
            <a:endParaRPr lang="en-US" noProof="0"/>
          </a:p>
        </p:txBody>
      </p:sp>
      <p:sp>
        <p:nvSpPr>
          <p:cNvPr id="17" name="TextBox 16">
            <a:extLst>
              <a:ext uri="{FF2B5EF4-FFF2-40B4-BE49-F238E27FC236}">
                <a16:creationId xmlns:a16="http://schemas.microsoft.com/office/drawing/2014/main" id="{94770EDF-8F64-F181-2A61-FC6C2A74B925}"/>
              </a:ext>
            </a:extLst>
          </p:cNvPr>
          <p:cNvSpPr txBox="1"/>
          <p:nvPr/>
        </p:nvSpPr>
        <p:spPr>
          <a:xfrm rot="20069289">
            <a:off x="4512039" y="2485608"/>
            <a:ext cx="2214068" cy="646331"/>
          </a:xfrm>
          <a:prstGeom prst="rect">
            <a:avLst/>
          </a:prstGeom>
          <a:noFill/>
        </p:spPr>
        <p:txBody>
          <a:bodyPr wrap="none" rtlCol="0">
            <a:spAutoFit/>
          </a:bodyPr>
          <a:lstStyle/>
          <a:p>
            <a:r>
              <a:rPr lang="en-US" sz="3600" b="1" dirty="0">
                <a:solidFill>
                  <a:srgbClr val="FF0000"/>
                </a:solidFill>
              </a:rPr>
              <a:t>EXAMPLE</a:t>
            </a:r>
          </a:p>
        </p:txBody>
      </p:sp>
      <p:sp>
        <p:nvSpPr>
          <p:cNvPr id="3" name="TextBox 2">
            <a:extLst>
              <a:ext uri="{FF2B5EF4-FFF2-40B4-BE49-F238E27FC236}">
                <a16:creationId xmlns:a16="http://schemas.microsoft.com/office/drawing/2014/main" id="{D80FF7CC-C507-8CA7-7E41-F484C7E24785}"/>
              </a:ext>
            </a:extLst>
          </p:cNvPr>
          <p:cNvSpPr txBox="1"/>
          <p:nvPr/>
        </p:nvSpPr>
        <p:spPr>
          <a:xfrm>
            <a:off x="1714623" y="5197914"/>
            <a:ext cx="9639177" cy="523220"/>
          </a:xfrm>
          <a:prstGeom prst="rect">
            <a:avLst/>
          </a:prstGeom>
          <a:noFill/>
        </p:spPr>
        <p:txBody>
          <a:bodyPr wrap="none" rtlCol="0">
            <a:spAutoFit/>
          </a:bodyPr>
          <a:lstStyle/>
          <a:p>
            <a:r>
              <a:rPr lang="en-US" sz="2800" b="1" i="1" dirty="0">
                <a:solidFill>
                  <a:srgbClr val="FF0000"/>
                </a:solidFill>
              </a:rPr>
              <a:t>Note – Pick 1-3 highest priority strategies / actions to highlight </a:t>
            </a:r>
          </a:p>
        </p:txBody>
      </p:sp>
    </p:spTree>
    <p:extLst>
      <p:ext uri="{BB962C8B-B14F-4D97-AF65-F5344CB8AC3E}">
        <p14:creationId xmlns:p14="http://schemas.microsoft.com/office/powerpoint/2010/main" val="208103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10"/>
          <p:cNvSpPr txBox="1"/>
          <p:nvPr/>
        </p:nvSpPr>
        <p:spPr>
          <a:xfrm>
            <a:off x="145687" y="1317674"/>
            <a:ext cx="10819134" cy="4621714"/>
          </a:xfrm>
          <a:prstGeom prst="rect">
            <a:avLst/>
          </a:prstGeom>
        </p:spPr>
        <p:txBody>
          <a:bodyPr wrap="square" lIns="0" tIns="0" rIns="0" bIns="0" rtlCol="0" anchor="t">
            <a:spAutoFit/>
          </a:bodyPr>
          <a:lstStyle/>
          <a:p>
            <a:pPr marL="91440" lvl="1" indent="-742950">
              <a:spcBef>
                <a:spcPts val="600"/>
              </a:spcBef>
              <a:buFont typeface="+mj-lt"/>
              <a:buAutoNum type="arabicPeriod"/>
            </a:pPr>
            <a:r>
              <a:rPr lang="en-US" sz="3600" dirty="0">
                <a:solidFill>
                  <a:srgbClr val="FEFFFF"/>
                </a:solidFill>
              </a:rPr>
              <a:t>Cost / Saving Money</a:t>
            </a:r>
          </a:p>
          <a:p>
            <a:pPr marL="91440" lvl="1" indent="-742950">
              <a:spcBef>
                <a:spcPts val="600"/>
              </a:spcBef>
              <a:buFont typeface="+mj-lt"/>
              <a:buAutoNum type="arabicPeriod"/>
            </a:pPr>
            <a:r>
              <a:rPr lang="en-US" sz="3600" dirty="0">
                <a:solidFill>
                  <a:srgbClr val="FEFFFF"/>
                </a:solidFill>
              </a:rPr>
              <a:t>Enhancing Resource Security </a:t>
            </a:r>
          </a:p>
          <a:p>
            <a:pPr marL="91440" lvl="2">
              <a:spcBef>
                <a:spcPts val="600"/>
              </a:spcBef>
            </a:pPr>
            <a:r>
              <a:rPr lang="en-US" sz="2400" dirty="0">
                <a:solidFill>
                  <a:srgbClr val="FEFFFF"/>
                </a:solidFill>
              </a:rPr>
              <a:t>		Reduce </a:t>
            </a:r>
            <a:r>
              <a:rPr lang="en-US" sz="2400" dirty="0">
                <a:effectLst/>
                <a:ea typeface="Garamond" panose="02020404030301010803" pitchFamily="18" charset="0"/>
                <a:cs typeface="Garamond" panose="02020404030301010803" pitchFamily="18" charset="0"/>
              </a:rPr>
              <a:t>energy system strain as transition to renewable energy. </a:t>
            </a:r>
            <a:endParaRPr lang="en-US" sz="2400" dirty="0">
              <a:solidFill>
                <a:srgbClr val="FEFFFF"/>
              </a:solidFill>
            </a:endParaRPr>
          </a:p>
          <a:p>
            <a:pPr marL="91440" lvl="1" indent="-742950">
              <a:spcBef>
                <a:spcPts val="600"/>
              </a:spcBef>
              <a:buFont typeface="+mj-lt"/>
              <a:buAutoNum type="arabicPeriod"/>
            </a:pPr>
            <a:r>
              <a:rPr lang="en-US" sz="3600" dirty="0">
                <a:solidFill>
                  <a:srgbClr val="FEFFFF"/>
                </a:solidFill>
              </a:rPr>
              <a:t>Creating Jobs</a:t>
            </a:r>
          </a:p>
          <a:p>
            <a:pPr marL="91440" lvl="1" indent="-742950">
              <a:spcBef>
                <a:spcPts val="600"/>
              </a:spcBef>
              <a:buFont typeface="+mj-lt"/>
              <a:buAutoNum type="arabicPeriod"/>
            </a:pPr>
            <a:r>
              <a:rPr lang="en-US" sz="3600" dirty="0">
                <a:solidFill>
                  <a:srgbClr val="FEFFFF"/>
                </a:solidFill>
              </a:rPr>
              <a:t>Improving Public Health</a:t>
            </a:r>
          </a:p>
          <a:p>
            <a:pPr marL="91440" lvl="1" indent="-742950">
              <a:spcBef>
                <a:spcPts val="600"/>
              </a:spcBef>
              <a:buFont typeface="+mj-lt"/>
              <a:buAutoNum type="arabicPeriod"/>
            </a:pPr>
            <a:r>
              <a:rPr lang="en-US" sz="3600" dirty="0">
                <a:solidFill>
                  <a:srgbClr val="FEFFFF"/>
                </a:solidFill>
              </a:rPr>
              <a:t>Delivering Benefits to Frontline Communities</a:t>
            </a:r>
          </a:p>
          <a:p>
            <a:pPr marL="91440" lvl="4">
              <a:spcBef>
                <a:spcPts val="600"/>
              </a:spcBef>
            </a:pPr>
            <a:r>
              <a:rPr lang="en-US" sz="2400" dirty="0">
                <a:solidFill>
                  <a:srgbClr val="FEFFFF"/>
                </a:solidFill>
              </a:rPr>
              <a:t>	</a:t>
            </a:r>
            <a:r>
              <a:rPr lang="en-US" sz="2400">
                <a:solidFill>
                  <a:srgbClr val="FEFFFF"/>
                </a:solidFill>
              </a:rPr>
              <a:t>	Address </a:t>
            </a:r>
            <a:r>
              <a:rPr lang="en-US" sz="2400" dirty="0">
                <a:solidFill>
                  <a:srgbClr val="FEFFFF"/>
                </a:solidFill>
              </a:rPr>
              <a:t>vulnerable communities </a:t>
            </a:r>
          </a:p>
          <a:p>
            <a:pPr marL="827635" lvl="1" indent="-413817">
              <a:buFont typeface="Arial"/>
              <a:buChar char="•"/>
            </a:pPr>
            <a:endParaRPr lang="en-US" sz="3600" dirty="0">
              <a:solidFill>
                <a:srgbClr val="FEFFFF"/>
              </a:solidFill>
            </a:endParaRPr>
          </a:p>
        </p:txBody>
      </p:sp>
      <p:pic>
        <p:nvPicPr>
          <p:cNvPr id="8" name="image10.png">
            <a:extLst>
              <a:ext uri="{FF2B5EF4-FFF2-40B4-BE49-F238E27FC236}">
                <a16:creationId xmlns:a16="http://schemas.microsoft.com/office/drawing/2014/main" id="{01316C06-BB18-2F40-3474-31B8158DC5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5981" y="1908802"/>
            <a:ext cx="462654" cy="462654"/>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13.png">
            <a:extLst>
              <a:ext uri="{FF2B5EF4-FFF2-40B4-BE49-F238E27FC236}">
                <a16:creationId xmlns:a16="http://schemas.microsoft.com/office/drawing/2014/main" id="{960F2DB5-C95E-07C1-F25F-FEEDE23D76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9154" y="1296415"/>
            <a:ext cx="483338" cy="483338"/>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1.png">
            <a:extLst>
              <a:ext uri="{FF2B5EF4-FFF2-40B4-BE49-F238E27FC236}">
                <a16:creationId xmlns:a16="http://schemas.microsoft.com/office/drawing/2014/main" id="{D1F40FF2-B4F2-1619-49E4-1B594F0B16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0463" y="3077266"/>
            <a:ext cx="498272" cy="498272"/>
          </a:xfrm>
          <a:prstGeom prst="rect">
            <a:avLst/>
          </a:prstGeom>
          <a:noFill/>
          <a:extLst>
            <a:ext uri="{909E8E84-426E-40DD-AFC4-6F175D3DCCD1}">
              <a14:hiddenFill xmlns:a14="http://schemas.microsoft.com/office/drawing/2010/main">
                <a:solidFill>
                  <a:srgbClr val="FFFFFF"/>
                </a:solidFill>
              </a14:hiddenFill>
            </a:ext>
          </a:extLst>
        </p:spPr>
      </p:pic>
      <p:pic>
        <p:nvPicPr>
          <p:cNvPr id="14" name="image12.png">
            <a:extLst>
              <a:ext uri="{FF2B5EF4-FFF2-40B4-BE49-F238E27FC236}">
                <a16:creationId xmlns:a16="http://schemas.microsoft.com/office/drawing/2014/main" id="{3FFC5E6A-FF10-0659-8C73-C42E3E2244E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3555" y="3665982"/>
            <a:ext cx="494538" cy="494538"/>
          </a:xfrm>
          <a:prstGeom prst="rect">
            <a:avLst/>
          </a:prstGeom>
          <a:noFill/>
          <a:extLst>
            <a:ext uri="{909E8E84-426E-40DD-AFC4-6F175D3DCCD1}">
              <a14:hiddenFill xmlns:a14="http://schemas.microsoft.com/office/drawing/2010/main">
                <a:solidFill>
                  <a:srgbClr val="FFFFFF"/>
                </a:solidFill>
              </a14:hiddenFill>
            </a:ext>
          </a:extLst>
        </p:spPr>
      </p:pic>
      <p:pic>
        <p:nvPicPr>
          <p:cNvPr id="15" name="image5.png">
            <a:extLst>
              <a:ext uri="{FF2B5EF4-FFF2-40B4-BE49-F238E27FC236}">
                <a16:creationId xmlns:a16="http://schemas.microsoft.com/office/drawing/2014/main" id="{6417A6E2-DAE9-C90E-DBB6-9492304F8C6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2" t="18021" r="34206" b="19092"/>
          <a:stretch>
            <a:fillRect/>
          </a:stretch>
        </p:blipFill>
        <p:spPr bwMode="auto">
          <a:xfrm>
            <a:off x="9761538" y="4431469"/>
            <a:ext cx="307614" cy="294902"/>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a:extLst>
              <a:ext uri="{FF2B5EF4-FFF2-40B4-BE49-F238E27FC236}">
                <a16:creationId xmlns:a16="http://schemas.microsoft.com/office/drawing/2014/main" id="{1D806B2F-8686-4BCB-CB98-2AA2E876442E}"/>
              </a:ext>
            </a:extLst>
          </p:cNvPr>
          <p:cNvSpPr txBox="1">
            <a:spLocks/>
          </p:cNvSpPr>
          <p:nvPr/>
        </p:nvSpPr>
        <p:spPr>
          <a:xfrm>
            <a:off x="838200" y="163663"/>
            <a:ext cx="10515600" cy="1325563"/>
          </a:xfrm>
          <a:prstGeom prst="rect">
            <a:avLst/>
          </a:prstGeom>
        </p:spPr>
        <p:txBody>
          <a:bodyPr>
            <a:normAutofit fontScale="97500"/>
          </a:bodyPr>
          <a:lst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r>
              <a:rPr lang="en-US" sz="4900" dirty="0">
                <a:gradFill flip="none" rotWithShape="1">
                  <a:gsLst>
                    <a:gs pos="28000">
                      <a:srgbClr val="EDEDED"/>
                    </a:gs>
                    <a:gs pos="0">
                      <a:srgbClr val="BFBFBF"/>
                    </a:gs>
                    <a:gs pos="100000">
                      <a:srgbClr val="FFFFFF"/>
                    </a:gs>
                  </a:gsLst>
                  <a:lin ang="4800000" scaled="0"/>
                  <a:tileRect/>
                </a:gradFill>
              </a:rPr>
              <a:t>Reminder of Strategy Co-Benefits</a:t>
            </a:r>
          </a:p>
        </p:txBody>
      </p:sp>
    </p:spTree>
    <p:extLst>
      <p:ext uri="{BB962C8B-B14F-4D97-AF65-F5344CB8AC3E}">
        <p14:creationId xmlns:p14="http://schemas.microsoft.com/office/powerpoint/2010/main" val="3900910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67415-8010-9931-59CA-B3F5F1858523}"/>
              </a:ext>
            </a:extLst>
          </p:cNvPr>
          <p:cNvSpPr>
            <a:spLocks noGrp="1"/>
          </p:cNvSpPr>
          <p:nvPr>
            <p:ph type="title"/>
          </p:nvPr>
        </p:nvSpPr>
        <p:spPr>
          <a:xfrm>
            <a:off x="838200" y="365125"/>
            <a:ext cx="10980420" cy="1325563"/>
          </a:xfrm>
        </p:spPr>
        <p:txBody>
          <a:bodyPr>
            <a:normAutofit fontScale="90000"/>
          </a:bodyPr>
          <a:lstStyle/>
          <a:p>
            <a:r>
              <a:rPr lang="en-US" dirty="0">
                <a:gradFill flip="none" rotWithShape="1">
                  <a:gsLst>
                    <a:gs pos="28000">
                      <a:srgbClr val="EDEDED"/>
                    </a:gs>
                    <a:gs pos="0">
                      <a:srgbClr val="BFBFBF"/>
                    </a:gs>
                    <a:gs pos="100000">
                      <a:srgbClr val="FFFFFF"/>
                    </a:gs>
                  </a:gsLst>
                  <a:lin ang="4800000" scaled="0"/>
                  <a:tileRect/>
                </a:gradFill>
              </a:rPr>
              <a:t>5. Co-Benefits and Reduction Potential</a:t>
            </a:r>
          </a:p>
        </p:txBody>
      </p:sp>
      <p:sp>
        <p:nvSpPr>
          <p:cNvPr id="4" name="Slide Number Placeholder 3">
            <a:extLst>
              <a:ext uri="{FF2B5EF4-FFF2-40B4-BE49-F238E27FC236}">
                <a16:creationId xmlns:a16="http://schemas.microsoft.com/office/drawing/2014/main" id="{D8E51903-E004-0658-781A-2944E7CFFF41}"/>
              </a:ext>
            </a:extLst>
          </p:cNvPr>
          <p:cNvSpPr>
            <a:spLocks noGrp="1"/>
          </p:cNvSpPr>
          <p:nvPr>
            <p:ph type="sldNum" sz="quarter" idx="12"/>
          </p:nvPr>
        </p:nvSpPr>
        <p:spPr/>
        <p:txBody>
          <a:bodyPr/>
          <a:lstStyle/>
          <a:p>
            <a:fld id="{C263D6C4-4840-40CC-AC84-17E24B3B7BDE}" type="slidenum">
              <a:rPr lang="en-US" noProof="0" smtClean="0"/>
              <a:pPr/>
              <a:t>8</a:t>
            </a:fld>
            <a:endParaRPr lang="en-US" noProof="0"/>
          </a:p>
        </p:txBody>
      </p:sp>
      <p:graphicFrame>
        <p:nvGraphicFramePr>
          <p:cNvPr id="6" name="Table 5">
            <a:extLst>
              <a:ext uri="{FF2B5EF4-FFF2-40B4-BE49-F238E27FC236}">
                <a16:creationId xmlns:a16="http://schemas.microsoft.com/office/drawing/2014/main" id="{2D8A8416-83CE-F4DE-863E-F06D2746BB6C}"/>
              </a:ext>
            </a:extLst>
          </p:cNvPr>
          <p:cNvGraphicFramePr>
            <a:graphicFrameLocks noGrp="1"/>
          </p:cNvGraphicFramePr>
          <p:nvPr>
            <p:extLst>
              <p:ext uri="{D42A27DB-BD31-4B8C-83A1-F6EECF244321}">
                <p14:modId xmlns:p14="http://schemas.microsoft.com/office/powerpoint/2010/main" val="3665624176"/>
              </p:ext>
            </p:extLst>
          </p:nvPr>
        </p:nvGraphicFramePr>
        <p:xfrm>
          <a:off x="1528572" y="1810608"/>
          <a:ext cx="8887968" cy="3458821"/>
        </p:xfrm>
        <a:graphic>
          <a:graphicData uri="http://schemas.openxmlformats.org/drawingml/2006/table">
            <a:tbl>
              <a:tblPr firstRow="1" firstCol="1">
                <a:tableStyleId>{5C22544A-7EE6-4342-B048-85BDC9FD1C3A}</a:tableStyleId>
              </a:tblPr>
              <a:tblGrid>
                <a:gridCol w="2060448">
                  <a:extLst>
                    <a:ext uri="{9D8B030D-6E8A-4147-A177-3AD203B41FA5}">
                      <a16:colId xmlns:a16="http://schemas.microsoft.com/office/drawing/2014/main" val="3744780871"/>
                    </a:ext>
                  </a:extLst>
                </a:gridCol>
                <a:gridCol w="2575560">
                  <a:extLst>
                    <a:ext uri="{9D8B030D-6E8A-4147-A177-3AD203B41FA5}">
                      <a16:colId xmlns:a16="http://schemas.microsoft.com/office/drawing/2014/main" val="2299985112"/>
                    </a:ext>
                  </a:extLst>
                </a:gridCol>
                <a:gridCol w="1996440">
                  <a:extLst>
                    <a:ext uri="{9D8B030D-6E8A-4147-A177-3AD203B41FA5}">
                      <a16:colId xmlns:a16="http://schemas.microsoft.com/office/drawing/2014/main" val="1601983429"/>
                    </a:ext>
                  </a:extLst>
                </a:gridCol>
                <a:gridCol w="2161540">
                  <a:extLst>
                    <a:ext uri="{9D8B030D-6E8A-4147-A177-3AD203B41FA5}">
                      <a16:colId xmlns:a16="http://schemas.microsoft.com/office/drawing/2014/main" val="2168924370"/>
                    </a:ext>
                  </a:extLst>
                </a:gridCol>
                <a:gridCol w="93980">
                  <a:extLst>
                    <a:ext uri="{9D8B030D-6E8A-4147-A177-3AD203B41FA5}">
                      <a16:colId xmlns:a16="http://schemas.microsoft.com/office/drawing/2014/main" val="667002316"/>
                    </a:ext>
                  </a:extLst>
                </a:gridCol>
              </a:tblGrid>
              <a:tr h="569103">
                <a:tc>
                  <a:txBody>
                    <a:bodyPr/>
                    <a:lstStyle/>
                    <a:p>
                      <a:pPr marL="0" marR="0" algn="ctr">
                        <a:lnSpc>
                          <a:spcPct val="107000"/>
                        </a:lnSpc>
                        <a:spcBef>
                          <a:spcPts val="0"/>
                        </a:spcBef>
                        <a:spcAft>
                          <a:spcPts val="0"/>
                        </a:spcAft>
                      </a:pPr>
                      <a:r>
                        <a:rPr lang="en-US" sz="1600" kern="100" dirty="0">
                          <a:effectLst/>
                        </a:rPr>
                        <a:t>Objective</a:t>
                      </a:r>
                      <a:endParaRPr lang="en-US" sz="14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marL="0" marR="0" algn="ctr">
                        <a:lnSpc>
                          <a:spcPct val="107000"/>
                        </a:lnSpc>
                        <a:spcBef>
                          <a:spcPts val="0"/>
                        </a:spcBef>
                        <a:spcAft>
                          <a:spcPts val="0"/>
                        </a:spcAft>
                      </a:pPr>
                      <a:r>
                        <a:rPr lang="en-US" sz="1600" kern="100" dirty="0">
                          <a:effectLst/>
                        </a:rPr>
                        <a:t>Strategy</a:t>
                      </a:r>
                      <a:endParaRPr lang="en-US" sz="14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marL="0" marR="0" algn="ctr">
                        <a:lnSpc>
                          <a:spcPct val="107000"/>
                        </a:lnSpc>
                        <a:spcBef>
                          <a:spcPts val="0"/>
                        </a:spcBef>
                        <a:spcAft>
                          <a:spcPts val="0"/>
                        </a:spcAft>
                      </a:pPr>
                      <a:r>
                        <a:rPr lang="en-US" sz="1600" kern="100" dirty="0">
                          <a:effectLst/>
                        </a:rPr>
                        <a:t>C0-Benefits</a:t>
                      </a:r>
                      <a:endParaRPr lang="en-US" sz="14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gridSpan="2">
                  <a:txBody>
                    <a:bodyPr/>
                    <a:lstStyle/>
                    <a:p>
                      <a:pPr marL="0" marR="0" algn="ctr">
                        <a:lnSpc>
                          <a:spcPct val="107000"/>
                        </a:lnSpc>
                        <a:spcBef>
                          <a:spcPts val="0"/>
                        </a:spcBef>
                        <a:spcAft>
                          <a:spcPts val="0"/>
                        </a:spcAft>
                      </a:pPr>
                      <a:r>
                        <a:rPr lang="en-US" sz="1600" kern="100" dirty="0">
                          <a:effectLst/>
                        </a:rPr>
                        <a:t>Reduction Potential</a:t>
                      </a:r>
                      <a:endParaRPr lang="en-US" sz="14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944304631"/>
                  </a:ext>
                </a:extLst>
              </a:tr>
              <a:tr h="569103">
                <a:tc>
                  <a:txBody>
                    <a:bodyPr/>
                    <a:lstStyle/>
                    <a:p>
                      <a:pPr marL="0" marR="0">
                        <a:lnSpc>
                          <a:spcPct val="107000"/>
                        </a:lnSpc>
                        <a:spcBef>
                          <a:spcPts val="0"/>
                        </a:spcBef>
                        <a:spcAft>
                          <a:spcPts val="0"/>
                        </a:spcAft>
                      </a:pPr>
                      <a:r>
                        <a:rPr lang="en-US" sz="1400" kern="100" dirty="0">
                          <a:effectLst/>
                        </a:rPr>
                        <a:t>T1: Improve energy efficiency of government buildings</a:t>
                      </a:r>
                      <a:endParaRPr lang="en-US" sz="12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algn="l" fontAlgn="ctr"/>
                      <a:r>
                        <a:rPr lang="en-US" sz="1400" u="none" strike="noStrike" dirty="0">
                          <a:effectLst/>
                          <a:latin typeface="+mn-lt"/>
                        </a:rPr>
                        <a:t>Upgrade </a:t>
                      </a:r>
                      <a:r>
                        <a:rPr lang="en-US" sz="1400" u="sng" strike="noStrike" dirty="0">
                          <a:effectLst/>
                          <a:latin typeface="+mn-lt"/>
                        </a:rPr>
                        <a:t>HVAC</a:t>
                      </a:r>
                      <a:r>
                        <a:rPr lang="en-US" sz="1400" u="none" strike="noStrike" dirty="0">
                          <a:effectLst/>
                          <a:latin typeface="+mn-lt"/>
                        </a:rPr>
                        <a:t> equipment </a:t>
                      </a:r>
                    </a:p>
                    <a:p>
                      <a:pPr algn="l" fontAlgn="ctr"/>
                      <a:r>
                        <a:rPr lang="en-US" sz="1400" u="none" strike="noStrike" dirty="0">
                          <a:effectLst/>
                          <a:latin typeface="+mn-lt"/>
                        </a:rPr>
                        <a:t>(Convert Facilities Space Heating to Heat Pumps)</a:t>
                      </a:r>
                      <a:endParaRPr lang="en-US" sz="1400" b="0" i="0" u="none" strike="noStrike" dirty="0">
                        <a:solidFill>
                          <a:srgbClr val="000000"/>
                        </a:solidFill>
                        <a:effectLst/>
                        <a:latin typeface="+mn-lt"/>
                      </a:endParaRPr>
                    </a:p>
                  </a:txBody>
                  <a:tcPr marL="0" marR="0" marT="0" marB="0" anchor="ctr"/>
                </a:tc>
                <a:tc>
                  <a:txBody>
                    <a:bodyPr/>
                    <a:lstStyle/>
                    <a:p>
                      <a:pPr marL="0" marR="0">
                        <a:lnSpc>
                          <a:spcPct val="107000"/>
                        </a:lnSpc>
                        <a:spcBef>
                          <a:spcPts val="0"/>
                        </a:spcBef>
                        <a:spcAft>
                          <a:spcPts val="0"/>
                        </a:spcAft>
                      </a:pPr>
                      <a:endParaRPr lang="en-US" sz="1400" kern="100" dirty="0">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endParaRPr lang="en-US" sz="1400" kern="100">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r>
                        <a:rPr lang="en-US" sz="1200" kern="100">
                          <a:effectLst/>
                        </a:rPr>
                        <a:t> </a:t>
                      </a:r>
                      <a:endParaRPr lang="en-US" sz="1200" kern="100">
                        <a:effectLst/>
                        <a:latin typeface="Garamond" panose="02020404030301010803" pitchFamily="18" charset="0"/>
                        <a:ea typeface="Garamond" panose="02020404030301010803" pitchFamily="18" charset="0"/>
                        <a:cs typeface="Garamond" panose="02020404030301010803" pitchFamily="18" charset="0"/>
                      </a:endParaRPr>
                    </a:p>
                  </a:txBody>
                  <a:tcPr marL="0" marR="0" marT="0" marB="0" anchor="ctr"/>
                </a:tc>
                <a:extLst>
                  <a:ext uri="{0D108BD9-81ED-4DB2-BD59-A6C34878D82A}">
                    <a16:rowId xmlns:a16="http://schemas.microsoft.com/office/drawing/2014/main" val="3501301539"/>
                  </a:ext>
                </a:extLst>
              </a:tr>
              <a:tr h="858607">
                <a:tc>
                  <a:txBody>
                    <a:bodyPr/>
                    <a:lstStyle/>
                    <a:p>
                      <a:pPr marL="0" marR="0">
                        <a:lnSpc>
                          <a:spcPct val="107000"/>
                        </a:lnSpc>
                        <a:spcBef>
                          <a:spcPts val="0"/>
                        </a:spcBef>
                        <a:spcAft>
                          <a:spcPts val="0"/>
                        </a:spcAft>
                      </a:pPr>
                      <a:r>
                        <a:rPr lang="en-US" sz="1400" kern="100" dirty="0">
                          <a:effectLst/>
                        </a:rPr>
                        <a:t>T1: Improve energy efficiency of government buildings</a:t>
                      </a:r>
                      <a:endParaRPr lang="en-US" sz="12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algn="l" fontAlgn="ctr"/>
                      <a:r>
                        <a:rPr lang="en-US" sz="1400" u="none" strike="noStrike" dirty="0">
                          <a:effectLst/>
                          <a:latin typeface="+mn-lt"/>
                        </a:rPr>
                        <a:t>Conduct </a:t>
                      </a:r>
                      <a:r>
                        <a:rPr lang="en-US" sz="1400" u="sng" strike="noStrike" dirty="0">
                          <a:effectLst/>
                          <a:latin typeface="+mn-lt"/>
                        </a:rPr>
                        <a:t>Energy Audits </a:t>
                      </a:r>
                      <a:r>
                        <a:rPr lang="en-US" sz="1400" u="none" strike="noStrike" dirty="0">
                          <a:effectLst/>
                          <a:latin typeface="+mn-lt"/>
                        </a:rPr>
                        <a:t>of Government Buildings and implement recommendations (Retro-Commissioning)</a:t>
                      </a:r>
                      <a:endParaRPr lang="en-US" sz="1400" b="0" i="0" u="none" strike="noStrike" dirty="0">
                        <a:solidFill>
                          <a:srgbClr val="000000"/>
                        </a:solidFill>
                        <a:effectLst/>
                        <a:latin typeface="+mn-lt"/>
                      </a:endParaRPr>
                    </a:p>
                  </a:txBody>
                  <a:tcPr marL="0" marR="0" marT="0" marB="0" anchor="ctr"/>
                </a:tc>
                <a:tc>
                  <a:txBody>
                    <a:bodyPr/>
                    <a:lstStyle/>
                    <a:p>
                      <a:pPr marL="0" marR="0">
                        <a:lnSpc>
                          <a:spcPct val="107000"/>
                        </a:lnSpc>
                        <a:spcBef>
                          <a:spcPts val="0"/>
                        </a:spcBef>
                        <a:spcAft>
                          <a:spcPts val="0"/>
                        </a:spcAft>
                      </a:pPr>
                      <a:endParaRPr lang="en-US" sz="1400" kern="100" dirty="0">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endParaRPr lang="en-US" sz="1400" kern="100" dirty="0">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r>
                        <a:rPr lang="en-US" sz="1200" kern="100">
                          <a:effectLst/>
                        </a:rPr>
                        <a:t> </a:t>
                      </a:r>
                      <a:endParaRPr lang="en-US" sz="1200" kern="100">
                        <a:effectLst/>
                        <a:latin typeface="Garamond" panose="02020404030301010803" pitchFamily="18" charset="0"/>
                        <a:ea typeface="Garamond" panose="02020404030301010803" pitchFamily="18" charset="0"/>
                        <a:cs typeface="Garamond" panose="02020404030301010803" pitchFamily="18" charset="0"/>
                      </a:endParaRPr>
                    </a:p>
                  </a:txBody>
                  <a:tcPr marL="0" marR="0" marT="0" marB="0" anchor="ctr"/>
                </a:tc>
                <a:extLst>
                  <a:ext uri="{0D108BD9-81ED-4DB2-BD59-A6C34878D82A}">
                    <a16:rowId xmlns:a16="http://schemas.microsoft.com/office/drawing/2014/main" val="206114781"/>
                  </a:ext>
                </a:extLst>
              </a:tr>
              <a:tr h="569103">
                <a:tc>
                  <a:txBody>
                    <a:bodyPr/>
                    <a:lstStyle/>
                    <a:p>
                      <a:pPr marL="0" marR="0">
                        <a:lnSpc>
                          <a:spcPct val="107000"/>
                        </a:lnSpc>
                        <a:spcBef>
                          <a:spcPts val="0"/>
                        </a:spcBef>
                        <a:spcAft>
                          <a:spcPts val="0"/>
                        </a:spcAft>
                      </a:pPr>
                      <a:r>
                        <a:rPr lang="en-US" sz="1400" kern="100" dirty="0">
                          <a:effectLst/>
                        </a:rPr>
                        <a:t>T1: Improve energy efficiency of government buildings</a:t>
                      </a:r>
                      <a:endParaRPr lang="en-US" sz="12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algn="l" fontAlgn="ctr"/>
                      <a:r>
                        <a:rPr lang="en-US" sz="1400" b="0" i="0" u="none" strike="noStrike" dirty="0">
                          <a:solidFill>
                            <a:srgbClr val="000000"/>
                          </a:solidFill>
                          <a:effectLst/>
                          <a:latin typeface="+mn-lt"/>
                        </a:rPr>
                        <a:t>Reassess and maintain </a:t>
                      </a:r>
                      <a:r>
                        <a:rPr lang="en-US" sz="1400" b="0" i="0" u="sng" strike="noStrike" dirty="0">
                          <a:solidFill>
                            <a:srgbClr val="000000"/>
                          </a:solidFill>
                          <a:effectLst/>
                          <a:latin typeface="+mn-lt"/>
                        </a:rPr>
                        <a:t>current heating system</a:t>
                      </a:r>
                    </a:p>
                  </a:txBody>
                  <a:tcPr marL="0" marR="0" marT="0" marB="0" anchor="ctr"/>
                </a:tc>
                <a:tc>
                  <a:txBody>
                    <a:bodyPr/>
                    <a:lstStyle/>
                    <a:p>
                      <a:pPr marL="0" marR="0">
                        <a:lnSpc>
                          <a:spcPct val="107000"/>
                        </a:lnSpc>
                        <a:spcBef>
                          <a:spcPts val="0"/>
                        </a:spcBef>
                        <a:spcAft>
                          <a:spcPts val="0"/>
                        </a:spcAft>
                      </a:pPr>
                      <a:endParaRPr lang="en-US" sz="1400" kern="100" dirty="0">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endParaRPr lang="en-US" sz="1400" kern="100" dirty="0">
                        <a:solidFill>
                          <a:srgbClr val="000000"/>
                        </a:solidFill>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r>
                        <a:rPr lang="en-US" sz="1200" kern="100">
                          <a:effectLst/>
                        </a:rPr>
                        <a:t> </a:t>
                      </a:r>
                      <a:endParaRPr lang="en-US" sz="1200" kern="100">
                        <a:effectLst/>
                        <a:latin typeface="Garamond" panose="02020404030301010803" pitchFamily="18" charset="0"/>
                        <a:ea typeface="Garamond" panose="02020404030301010803" pitchFamily="18" charset="0"/>
                        <a:cs typeface="Garamond" panose="02020404030301010803" pitchFamily="18" charset="0"/>
                      </a:endParaRPr>
                    </a:p>
                  </a:txBody>
                  <a:tcPr marL="0" marR="0" marT="0" marB="0" anchor="ctr"/>
                </a:tc>
                <a:extLst>
                  <a:ext uri="{0D108BD9-81ED-4DB2-BD59-A6C34878D82A}">
                    <a16:rowId xmlns:a16="http://schemas.microsoft.com/office/drawing/2014/main" val="2281615895"/>
                  </a:ext>
                </a:extLst>
              </a:tr>
              <a:tr h="569103">
                <a:tc>
                  <a:txBody>
                    <a:bodyPr/>
                    <a:lstStyle/>
                    <a:p>
                      <a:pPr marL="0" marR="0">
                        <a:lnSpc>
                          <a:spcPct val="107000"/>
                        </a:lnSpc>
                        <a:spcBef>
                          <a:spcPts val="0"/>
                        </a:spcBef>
                        <a:spcAft>
                          <a:spcPts val="0"/>
                        </a:spcAft>
                      </a:pPr>
                      <a:r>
                        <a:rPr lang="en-US" sz="1400" kern="100" dirty="0">
                          <a:effectLst/>
                        </a:rPr>
                        <a:t>T1: Improve energy efficiency of government buildings</a:t>
                      </a:r>
                      <a:endParaRPr lang="en-US" sz="12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algn="l" fontAlgn="ctr"/>
                      <a:r>
                        <a:rPr lang="en-US" sz="1400" b="0" i="0" u="none" strike="noStrike" dirty="0">
                          <a:solidFill>
                            <a:srgbClr val="000000"/>
                          </a:solidFill>
                          <a:effectLst/>
                          <a:latin typeface="+mn-lt"/>
                        </a:rPr>
                        <a:t>Install </a:t>
                      </a:r>
                      <a:r>
                        <a:rPr lang="en-US" sz="1400" b="0" i="0" u="sng" strike="noStrike" dirty="0">
                          <a:solidFill>
                            <a:srgbClr val="000000"/>
                          </a:solidFill>
                          <a:effectLst/>
                          <a:latin typeface="+mn-lt"/>
                        </a:rPr>
                        <a:t>light occupancy sensors</a:t>
                      </a:r>
                    </a:p>
                  </a:txBody>
                  <a:tcPr marL="0" marR="0" marT="0" marB="0" anchor="ctr"/>
                </a:tc>
                <a:tc>
                  <a:txBody>
                    <a:bodyPr/>
                    <a:lstStyle/>
                    <a:p>
                      <a:pPr marL="0" marR="0">
                        <a:lnSpc>
                          <a:spcPct val="107000"/>
                        </a:lnSpc>
                        <a:spcBef>
                          <a:spcPts val="0"/>
                        </a:spcBef>
                        <a:spcAft>
                          <a:spcPts val="0"/>
                        </a:spcAft>
                      </a:pPr>
                      <a:r>
                        <a:rPr lang="en-US" sz="1400" kern="100" dirty="0">
                          <a:effectLst/>
                        </a:rPr>
                        <a:t> </a:t>
                      </a:r>
                      <a:endParaRPr lang="en-US" sz="1200" kern="100" dirty="0">
                        <a:effectLst/>
                        <a:latin typeface="Garamond" panose="02020404030301010803" pitchFamily="18" charset="0"/>
                        <a:ea typeface="Garamond" panose="02020404030301010803" pitchFamily="18"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endParaRPr lang="en-US" sz="1400" kern="100" dirty="0">
                        <a:solidFill>
                          <a:srgbClr val="000000"/>
                        </a:solidFill>
                        <a:effectLst/>
                        <a:latin typeface="Calibri" panose="020F0502020204030204" pitchFamily="34" charset="0"/>
                        <a:ea typeface="Calibri" panose="020F0502020204030204" pitchFamily="34" charset="0"/>
                        <a:cs typeface="Garamond" panose="02020404030301010803" pitchFamily="18" charset="0"/>
                      </a:endParaRPr>
                    </a:p>
                  </a:txBody>
                  <a:tcPr marL="68580" marR="68580" marT="0" marB="0"/>
                </a:tc>
                <a:tc>
                  <a:txBody>
                    <a:bodyPr/>
                    <a:lstStyle/>
                    <a:p>
                      <a:pPr marL="0" marR="0">
                        <a:lnSpc>
                          <a:spcPct val="107000"/>
                        </a:lnSpc>
                        <a:spcBef>
                          <a:spcPts val="0"/>
                        </a:spcBef>
                        <a:spcAft>
                          <a:spcPts val="0"/>
                        </a:spcAft>
                      </a:pPr>
                      <a:r>
                        <a:rPr lang="en-US" sz="1200" kern="100" dirty="0">
                          <a:effectLst/>
                        </a:rPr>
                        <a:t> </a:t>
                      </a:r>
                      <a:endParaRPr lang="en-US" sz="1200" kern="100" dirty="0">
                        <a:effectLst/>
                        <a:latin typeface="Garamond" panose="02020404030301010803" pitchFamily="18" charset="0"/>
                        <a:ea typeface="Garamond" panose="02020404030301010803" pitchFamily="18" charset="0"/>
                        <a:cs typeface="Garamond" panose="02020404030301010803" pitchFamily="18" charset="0"/>
                      </a:endParaRPr>
                    </a:p>
                  </a:txBody>
                  <a:tcPr marL="0" marR="0" marT="0" marB="0" anchor="ctr"/>
                </a:tc>
                <a:extLst>
                  <a:ext uri="{0D108BD9-81ED-4DB2-BD59-A6C34878D82A}">
                    <a16:rowId xmlns:a16="http://schemas.microsoft.com/office/drawing/2014/main" val="1681035314"/>
                  </a:ext>
                </a:extLst>
              </a:tr>
            </a:tbl>
          </a:graphicData>
        </a:graphic>
      </p:graphicFrame>
      <p:pic>
        <p:nvPicPr>
          <p:cNvPr id="7" name="image13.png" descr="A blue piggy bank with a hexagon and a letter s&#10;&#10;Description automatically generated">
            <a:extLst>
              <a:ext uri="{FF2B5EF4-FFF2-40B4-BE49-F238E27FC236}">
                <a16:creationId xmlns:a16="http://schemas.microsoft.com/office/drawing/2014/main" id="{B02BE048-778D-7A2E-A581-8D41F6DBEDA5}"/>
              </a:ext>
            </a:extLst>
          </p:cNvPr>
          <p:cNvPicPr/>
          <p:nvPr/>
        </p:nvPicPr>
        <p:blipFill>
          <a:blip r:embed="rId2"/>
          <a:srcRect/>
          <a:stretch>
            <a:fillRect/>
          </a:stretch>
        </p:blipFill>
        <p:spPr>
          <a:xfrm>
            <a:off x="6754368" y="2304732"/>
            <a:ext cx="405384" cy="356172"/>
          </a:xfrm>
          <a:prstGeom prst="rect">
            <a:avLst/>
          </a:prstGeom>
          <a:ln/>
        </p:spPr>
      </p:pic>
      <p:pic>
        <p:nvPicPr>
          <p:cNvPr id="8" name="image7.png" descr="A blue outline of a hand and leaves&#10;&#10;Description automatically generated">
            <a:extLst>
              <a:ext uri="{FF2B5EF4-FFF2-40B4-BE49-F238E27FC236}">
                <a16:creationId xmlns:a16="http://schemas.microsoft.com/office/drawing/2014/main" id="{C0933BD3-42F1-BA4F-CA75-FAD2C93950CE}"/>
              </a:ext>
            </a:extLst>
          </p:cNvPr>
          <p:cNvPicPr/>
          <p:nvPr/>
        </p:nvPicPr>
        <p:blipFill>
          <a:blip r:embed="rId3"/>
          <a:srcRect/>
          <a:stretch>
            <a:fillRect/>
          </a:stretch>
        </p:blipFill>
        <p:spPr>
          <a:xfrm>
            <a:off x="8714041" y="2368423"/>
            <a:ext cx="304991" cy="283337"/>
          </a:xfrm>
          <a:prstGeom prst="rect">
            <a:avLst/>
          </a:prstGeom>
          <a:ln/>
        </p:spPr>
      </p:pic>
      <p:pic>
        <p:nvPicPr>
          <p:cNvPr id="9" name="image7.png" descr="A blue outline of a hand and leaves&#10;&#10;Description automatically generated">
            <a:extLst>
              <a:ext uri="{FF2B5EF4-FFF2-40B4-BE49-F238E27FC236}">
                <a16:creationId xmlns:a16="http://schemas.microsoft.com/office/drawing/2014/main" id="{7C2BB11A-0164-94A0-85E1-3A9D640590AF}"/>
              </a:ext>
            </a:extLst>
          </p:cNvPr>
          <p:cNvPicPr/>
          <p:nvPr/>
        </p:nvPicPr>
        <p:blipFill>
          <a:blip r:embed="rId3"/>
          <a:srcRect/>
          <a:stretch>
            <a:fillRect/>
          </a:stretch>
        </p:blipFill>
        <p:spPr>
          <a:xfrm>
            <a:off x="9159049" y="2368422"/>
            <a:ext cx="304991" cy="283337"/>
          </a:xfrm>
          <a:prstGeom prst="rect">
            <a:avLst/>
          </a:prstGeom>
          <a:ln/>
        </p:spPr>
      </p:pic>
      <p:pic>
        <p:nvPicPr>
          <p:cNvPr id="10" name="image7.png" descr="A blue outline of a hand and leaves&#10;&#10;Description automatically generated">
            <a:extLst>
              <a:ext uri="{FF2B5EF4-FFF2-40B4-BE49-F238E27FC236}">
                <a16:creationId xmlns:a16="http://schemas.microsoft.com/office/drawing/2014/main" id="{691164DC-CDA1-523A-5785-F6AF85A84A49}"/>
              </a:ext>
            </a:extLst>
          </p:cNvPr>
          <p:cNvPicPr/>
          <p:nvPr/>
        </p:nvPicPr>
        <p:blipFill>
          <a:blip r:embed="rId3"/>
          <a:srcRect/>
          <a:stretch>
            <a:fillRect/>
          </a:stretch>
        </p:blipFill>
        <p:spPr>
          <a:xfrm>
            <a:off x="8258629" y="3061456"/>
            <a:ext cx="304991" cy="283337"/>
          </a:xfrm>
          <a:prstGeom prst="rect">
            <a:avLst/>
          </a:prstGeom>
          <a:ln/>
        </p:spPr>
      </p:pic>
      <p:pic>
        <p:nvPicPr>
          <p:cNvPr id="11" name="image7.png" descr="A blue outline of a hand and leaves&#10;&#10;Description automatically generated">
            <a:extLst>
              <a:ext uri="{FF2B5EF4-FFF2-40B4-BE49-F238E27FC236}">
                <a16:creationId xmlns:a16="http://schemas.microsoft.com/office/drawing/2014/main" id="{849DCD52-7EE8-F4EB-4079-5EA9B1FE9B71}"/>
              </a:ext>
            </a:extLst>
          </p:cNvPr>
          <p:cNvPicPr/>
          <p:nvPr/>
        </p:nvPicPr>
        <p:blipFill>
          <a:blip r:embed="rId3"/>
          <a:srcRect/>
          <a:stretch>
            <a:fillRect/>
          </a:stretch>
        </p:blipFill>
        <p:spPr>
          <a:xfrm>
            <a:off x="8714040" y="3061456"/>
            <a:ext cx="304991" cy="283337"/>
          </a:xfrm>
          <a:prstGeom prst="rect">
            <a:avLst/>
          </a:prstGeom>
          <a:ln/>
        </p:spPr>
      </p:pic>
      <p:pic>
        <p:nvPicPr>
          <p:cNvPr id="12" name="image7.png" descr="A blue outline of a hand and leaves&#10;&#10;Description automatically generated">
            <a:extLst>
              <a:ext uri="{FF2B5EF4-FFF2-40B4-BE49-F238E27FC236}">
                <a16:creationId xmlns:a16="http://schemas.microsoft.com/office/drawing/2014/main" id="{3E982137-87FA-7CD3-DE16-126DAD2EECCB}"/>
              </a:ext>
            </a:extLst>
          </p:cNvPr>
          <p:cNvPicPr/>
          <p:nvPr/>
        </p:nvPicPr>
        <p:blipFill>
          <a:blip r:embed="rId3"/>
          <a:srcRect/>
          <a:stretch>
            <a:fillRect/>
          </a:stretch>
        </p:blipFill>
        <p:spPr>
          <a:xfrm>
            <a:off x="8258630" y="2368422"/>
            <a:ext cx="304991" cy="283337"/>
          </a:xfrm>
          <a:prstGeom prst="rect">
            <a:avLst/>
          </a:prstGeom>
          <a:ln/>
        </p:spPr>
      </p:pic>
      <p:pic>
        <p:nvPicPr>
          <p:cNvPr id="13" name="image7.png" descr="A blue outline of a hand and leaves&#10;&#10;Description automatically generated">
            <a:extLst>
              <a:ext uri="{FF2B5EF4-FFF2-40B4-BE49-F238E27FC236}">
                <a16:creationId xmlns:a16="http://schemas.microsoft.com/office/drawing/2014/main" id="{7226F85E-5846-C363-A566-B819075250A7}"/>
              </a:ext>
            </a:extLst>
          </p:cNvPr>
          <p:cNvPicPr/>
          <p:nvPr/>
        </p:nvPicPr>
        <p:blipFill>
          <a:blip r:embed="rId3"/>
          <a:srcRect/>
          <a:stretch>
            <a:fillRect/>
          </a:stretch>
        </p:blipFill>
        <p:spPr>
          <a:xfrm>
            <a:off x="8258629" y="3849365"/>
            <a:ext cx="304991" cy="283337"/>
          </a:xfrm>
          <a:prstGeom prst="rect">
            <a:avLst/>
          </a:prstGeom>
          <a:ln/>
        </p:spPr>
      </p:pic>
      <p:pic>
        <p:nvPicPr>
          <p:cNvPr id="14" name="image7.png" descr="A blue outline of a hand and leaves&#10;&#10;Description automatically generated">
            <a:extLst>
              <a:ext uri="{FF2B5EF4-FFF2-40B4-BE49-F238E27FC236}">
                <a16:creationId xmlns:a16="http://schemas.microsoft.com/office/drawing/2014/main" id="{53403393-93E5-F0AB-8601-6DD6F48F0C1C}"/>
              </a:ext>
            </a:extLst>
          </p:cNvPr>
          <p:cNvPicPr/>
          <p:nvPr/>
        </p:nvPicPr>
        <p:blipFill>
          <a:blip r:embed="rId3"/>
          <a:srcRect/>
          <a:stretch>
            <a:fillRect/>
          </a:stretch>
        </p:blipFill>
        <p:spPr>
          <a:xfrm>
            <a:off x="8744521" y="3835335"/>
            <a:ext cx="304991" cy="283337"/>
          </a:xfrm>
          <a:prstGeom prst="rect">
            <a:avLst/>
          </a:prstGeom>
          <a:ln/>
        </p:spPr>
      </p:pic>
      <p:pic>
        <p:nvPicPr>
          <p:cNvPr id="16" name="image7.png" descr="A blue outline of a hand and leaves&#10;&#10;Description automatically generated">
            <a:extLst>
              <a:ext uri="{FF2B5EF4-FFF2-40B4-BE49-F238E27FC236}">
                <a16:creationId xmlns:a16="http://schemas.microsoft.com/office/drawing/2014/main" id="{1C1CFE77-DA95-8800-80E5-F1AE8DAE4FFB}"/>
              </a:ext>
            </a:extLst>
          </p:cNvPr>
          <p:cNvPicPr/>
          <p:nvPr/>
        </p:nvPicPr>
        <p:blipFill>
          <a:blip r:embed="rId3"/>
          <a:srcRect/>
          <a:stretch>
            <a:fillRect/>
          </a:stretch>
        </p:blipFill>
        <p:spPr>
          <a:xfrm>
            <a:off x="8258629" y="4594454"/>
            <a:ext cx="304991" cy="283337"/>
          </a:xfrm>
          <a:prstGeom prst="rect">
            <a:avLst/>
          </a:prstGeom>
          <a:ln/>
        </p:spPr>
      </p:pic>
      <p:pic>
        <p:nvPicPr>
          <p:cNvPr id="18" name="image13.png" descr="A blue piggy bank with a hexagon and a letter s&#10;&#10;Description automatically generated">
            <a:extLst>
              <a:ext uri="{FF2B5EF4-FFF2-40B4-BE49-F238E27FC236}">
                <a16:creationId xmlns:a16="http://schemas.microsoft.com/office/drawing/2014/main" id="{CE044AFE-B13F-439B-35E3-279C9CF03329}"/>
              </a:ext>
            </a:extLst>
          </p:cNvPr>
          <p:cNvPicPr/>
          <p:nvPr/>
        </p:nvPicPr>
        <p:blipFill>
          <a:blip r:embed="rId2"/>
          <a:srcRect/>
          <a:stretch>
            <a:fillRect/>
          </a:stretch>
        </p:blipFill>
        <p:spPr>
          <a:xfrm>
            <a:off x="6754368" y="3097807"/>
            <a:ext cx="405384" cy="356172"/>
          </a:xfrm>
          <a:prstGeom prst="rect">
            <a:avLst/>
          </a:prstGeom>
          <a:ln/>
        </p:spPr>
      </p:pic>
      <p:pic>
        <p:nvPicPr>
          <p:cNvPr id="19" name="image13.png" descr="A blue piggy bank with a hexagon and a letter s&#10;&#10;Description automatically generated">
            <a:extLst>
              <a:ext uri="{FF2B5EF4-FFF2-40B4-BE49-F238E27FC236}">
                <a16:creationId xmlns:a16="http://schemas.microsoft.com/office/drawing/2014/main" id="{DEA0993C-5C7C-A3C7-B6AB-42D07E4944EB}"/>
              </a:ext>
            </a:extLst>
          </p:cNvPr>
          <p:cNvPicPr/>
          <p:nvPr/>
        </p:nvPicPr>
        <p:blipFill>
          <a:blip r:embed="rId2"/>
          <a:srcRect/>
          <a:stretch>
            <a:fillRect/>
          </a:stretch>
        </p:blipFill>
        <p:spPr>
          <a:xfrm>
            <a:off x="6754368" y="3937432"/>
            <a:ext cx="405384" cy="356172"/>
          </a:xfrm>
          <a:prstGeom prst="rect">
            <a:avLst/>
          </a:prstGeom>
          <a:ln/>
        </p:spPr>
      </p:pic>
      <p:pic>
        <p:nvPicPr>
          <p:cNvPr id="20" name="image13.png" descr="A blue piggy bank with a hexagon and a letter s&#10;&#10;Description automatically generated">
            <a:extLst>
              <a:ext uri="{FF2B5EF4-FFF2-40B4-BE49-F238E27FC236}">
                <a16:creationId xmlns:a16="http://schemas.microsoft.com/office/drawing/2014/main" id="{1D46FE9A-42E2-BE72-9411-6C8E30185748}"/>
              </a:ext>
            </a:extLst>
          </p:cNvPr>
          <p:cNvPicPr/>
          <p:nvPr/>
        </p:nvPicPr>
        <p:blipFill>
          <a:blip r:embed="rId2"/>
          <a:srcRect/>
          <a:stretch>
            <a:fillRect/>
          </a:stretch>
        </p:blipFill>
        <p:spPr>
          <a:xfrm>
            <a:off x="6754368" y="4595144"/>
            <a:ext cx="405384" cy="356172"/>
          </a:xfrm>
          <a:prstGeom prst="rect">
            <a:avLst/>
          </a:prstGeom>
          <a:ln/>
        </p:spPr>
      </p:pic>
      <p:pic>
        <p:nvPicPr>
          <p:cNvPr id="3" name="image10.png">
            <a:extLst>
              <a:ext uri="{FF2B5EF4-FFF2-40B4-BE49-F238E27FC236}">
                <a16:creationId xmlns:a16="http://schemas.microsoft.com/office/drawing/2014/main" id="{32C44133-5CE0-D874-3360-6F48AF520F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3706" y="2304732"/>
            <a:ext cx="411199" cy="411199"/>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1.png">
            <a:extLst>
              <a:ext uri="{FF2B5EF4-FFF2-40B4-BE49-F238E27FC236}">
                <a16:creationId xmlns:a16="http://schemas.microsoft.com/office/drawing/2014/main" id="{2ABED771-F1B3-C0A3-BD0A-C5FE542126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8179" y="2304732"/>
            <a:ext cx="356172" cy="356172"/>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1.png">
            <a:extLst>
              <a:ext uri="{FF2B5EF4-FFF2-40B4-BE49-F238E27FC236}">
                <a16:creationId xmlns:a16="http://schemas.microsoft.com/office/drawing/2014/main" id="{E9648A76-4323-48AA-3CFE-CBCFF4B8605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8179" y="3081527"/>
            <a:ext cx="356172" cy="356172"/>
          </a:xfrm>
          <a:prstGeom prst="rect">
            <a:avLst/>
          </a:prstGeom>
          <a:noFill/>
          <a:extLst>
            <a:ext uri="{909E8E84-426E-40DD-AFC4-6F175D3DCCD1}">
              <a14:hiddenFill xmlns:a14="http://schemas.microsoft.com/office/drawing/2010/main">
                <a:solidFill>
                  <a:srgbClr val="FFFFFF"/>
                </a:solidFill>
              </a14:hiddenFill>
            </a:ext>
          </a:extLst>
        </p:spPr>
      </p:pic>
      <p:pic>
        <p:nvPicPr>
          <p:cNvPr id="25" name="image1.png">
            <a:extLst>
              <a:ext uri="{FF2B5EF4-FFF2-40B4-BE49-F238E27FC236}">
                <a16:creationId xmlns:a16="http://schemas.microsoft.com/office/drawing/2014/main" id="{BC97B624-586C-308A-B7B3-A9DA017385F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1096" y="3937432"/>
            <a:ext cx="356172" cy="356172"/>
          </a:xfrm>
          <a:prstGeom prst="rect">
            <a:avLst/>
          </a:prstGeom>
          <a:noFill/>
          <a:extLst>
            <a:ext uri="{909E8E84-426E-40DD-AFC4-6F175D3DCCD1}">
              <a14:hiddenFill xmlns:a14="http://schemas.microsoft.com/office/drawing/2010/main">
                <a:solidFill>
                  <a:srgbClr val="FFFFFF"/>
                </a:solidFill>
              </a14:hiddenFill>
            </a:ext>
          </a:extLst>
        </p:spPr>
      </p:pic>
      <p:pic>
        <p:nvPicPr>
          <p:cNvPr id="26" name="image1.png">
            <a:extLst>
              <a:ext uri="{FF2B5EF4-FFF2-40B4-BE49-F238E27FC236}">
                <a16:creationId xmlns:a16="http://schemas.microsoft.com/office/drawing/2014/main" id="{6AB6A04D-C327-2BFC-1DDF-7E5CF0A766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5824" y="4595144"/>
            <a:ext cx="356172" cy="356172"/>
          </a:xfrm>
          <a:prstGeom prst="rect">
            <a:avLst/>
          </a:prstGeom>
          <a:noFill/>
          <a:extLst>
            <a:ext uri="{909E8E84-426E-40DD-AFC4-6F175D3DCCD1}">
              <a14:hiddenFill xmlns:a14="http://schemas.microsoft.com/office/drawing/2010/main">
                <a:solidFill>
                  <a:srgbClr val="FFFFFF"/>
                </a:solidFill>
              </a14:hiddenFill>
            </a:ext>
          </a:extLst>
        </p:spPr>
      </p:pic>
      <p:pic>
        <p:nvPicPr>
          <p:cNvPr id="15" name="image10.png">
            <a:extLst>
              <a:ext uri="{FF2B5EF4-FFF2-40B4-BE49-F238E27FC236}">
                <a16:creationId xmlns:a16="http://schemas.microsoft.com/office/drawing/2014/main" id="{9DD66E1C-DDDD-3BFE-41AB-0A7775E841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3706" y="3098638"/>
            <a:ext cx="411199" cy="411199"/>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10.png">
            <a:extLst>
              <a:ext uri="{FF2B5EF4-FFF2-40B4-BE49-F238E27FC236}">
                <a16:creationId xmlns:a16="http://schemas.microsoft.com/office/drawing/2014/main" id="{140D3D37-CC38-3F39-10FB-7856529B93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3705" y="3936470"/>
            <a:ext cx="411199" cy="411199"/>
          </a:xfrm>
          <a:prstGeom prst="rect">
            <a:avLst/>
          </a:prstGeom>
          <a:noFill/>
          <a:extLst>
            <a:ext uri="{909E8E84-426E-40DD-AFC4-6F175D3DCCD1}">
              <a14:hiddenFill xmlns:a14="http://schemas.microsoft.com/office/drawing/2010/main">
                <a:solidFill>
                  <a:srgbClr val="FFFFFF"/>
                </a:solidFill>
              </a14:hiddenFill>
            </a:ext>
          </a:extLst>
        </p:spPr>
      </p:pic>
      <p:pic>
        <p:nvPicPr>
          <p:cNvPr id="21" name="image10.png">
            <a:extLst>
              <a:ext uri="{FF2B5EF4-FFF2-40B4-BE49-F238E27FC236}">
                <a16:creationId xmlns:a16="http://schemas.microsoft.com/office/drawing/2014/main" id="{5366A9AA-450B-1375-5948-C2DB121D55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3705" y="4583924"/>
            <a:ext cx="411199" cy="41119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9D4DBA62-6A27-5969-3F5C-9F839DD12D0C}"/>
              </a:ext>
            </a:extLst>
          </p:cNvPr>
          <p:cNvSpPr txBox="1"/>
          <p:nvPr/>
        </p:nvSpPr>
        <p:spPr>
          <a:xfrm rot="20069289">
            <a:off x="4512039" y="2485608"/>
            <a:ext cx="2214068" cy="646331"/>
          </a:xfrm>
          <a:prstGeom prst="rect">
            <a:avLst/>
          </a:prstGeom>
          <a:noFill/>
        </p:spPr>
        <p:txBody>
          <a:bodyPr wrap="none" rtlCol="0">
            <a:spAutoFit/>
          </a:bodyPr>
          <a:lstStyle/>
          <a:p>
            <a:r>
              <a:rPr lang="en-US" sz="3600" b="1" dirty="0">
                <a:solidFill>
                  <a:srgbClr val="FF0000"/>
                </a:solidFill>
              </a:rPr>
              <a:t>EXAMPLE</a:t>
            </a:r>
          </a:p>
        </p:txBody>
      </p:sp>
      <p:sp>
        <p:nvSpPr>
          <p:cNvPr id="23" name="TextBox 22">
            <a:extLst>
              <a:ext uri="{FF2B5EF4-FFF2-40B4-BE49-F238E27FC236}">
                <a16:creationId xmlns:a16="http://schemas.microsoft.com/office/drawing/2014/main" id="{7348B247-8783-DFDF-1CDB-85202573286C}"/>
              </a:ext>
            </a:extLst>
          </p:cNvPr>
          <p:cNvSpPr txBox="1"/>
          <p:nvPr/>
        </p:nvSpPr>
        <p:spPr>
          <a:xfrm>
            <a:off x="1276411" y="5533841"/>
            <a:ext cx="9639177" cy="523220"/>
          </a:xfrm>
          <a:prstGeom prst="rect">
            <a:avLst/>
          </a:prstGeom>
          <a:noFill/>
        </p:spPr>
        <p:txBody>
          <a:bodyPr wrap="none" rtlCol="0">
            <a:spAutoFit/>
          </a:bodyPr>
          <a:lstStyle/>
          <a:p>
            <a:r>
              <a:rPr lang="en-US" sz="2800" b="1" i="1" dirty="0">
                <a:solidFill>
                  <a:srgbClr val="FF0000"/>
                </a:solidFill>
              </a:rPr>
              <a:t>Note – Pick 1-3 highest priority strategies / actions to highlight </a:t>
            </a:r>
          </a:p>
        </p:txBody>
      </p:sp>
    </p:spTree>
    <p:extLst>
      <p:ext uri="{BB962C8B-B14F-4D97-AF65-F5344CB8AC3E}">
        <p14:creationId xmlns:p14="http://schemas.microsoft.com/office/powerpoint/2010/main" val="691844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aph of different colored lines&#10;&#10;Description automatically generated">
            <a:extLst>
              <a:ext uri="{FF2B5EF4-FFF2-40B4-BE49-F238E27FC236}">
                <a16:creationId xmlns:a16="http://schemas.microsoft.com/office/drawing/2014/main" id="{2A0069F2-8A39-6504-A232-91228D23F0CF}"/>
              </a:ext>
            </a:extLst>
          </p:cNvPr>
          <p:cNvPicPr>
            <a:picLocks noChangeAspect="1"/>
          </p:cNvPicPr>
          <p:nvPr/>
        </p:nvPicPr>
        <p:blipFill>
          <a:blip r:embed="rId3"/>
          <a:stretch>
            <a:fillRect/>
          </a:stretch>
        </p:blipFill>
        <p:spPr>
          <a:xfrm>
            <a:off x="2557921" y="1605496"/>
            <a:ext cx="5470511" cy="3647007"/>
          </a:xfrm>
          <a:prstGeom prst="rect">
            <a:avLst/>
          </a:prstGeom>
        </p:spPr>
      </p:pic>
      <p:sp>
        <p:nvSpPr>
          <p:cNvPr id="2" name="Title 1">
            <a:extLst>
              <a:ext uri="{FF2B5EF4-FFF2-40B4-BE49-F238E27FC236}">
                <a16:creationId xmlns:a16="http://schemas.microsoft.com/office/drawing/2014/main" id="{611D0E87-274A-15FE-034D-4694E263C358}"/>
              </a:ext>
            </a:extLst>
          </p:cNvPr>
          <p:cNvSpPr>
            <a:spLocks noGrp="1"/>
          </p:cNvSpPr>
          <p:nvPr>
            <p:ph type="title"/>
          </p:nvPr>
        </p:nvSpPr>
        <p:spPr>
          <a:xfrm>
            <a:off x="838200" y="365125"/>
            <a:ext cx="11353800" cy="1325563"/>
          </a:xfrm>
        </p:spPr>
        <p:txBody>
          <a:bodyPr>
            <a:noAutofit/>
          </a:bodyPr>
          <a:lstStyle/>
          <a:p>
            <a:r>
              <a:rPr lang="en-US" sz="4400" dirty="0">
                <a:solidFill>
                  <a:schemeClr val="tx1"/>
                </a:solidFill>
              </a:rPr>
              <a:t>6. Reduction Measures Graphs from </a:t>
            </a:r>
            <a:r>
              <a:rPr lang="en-US" sz="4400" dirty="0" err="1">
                <a:solidFill>
                  <a:schemeClr val="tx1"/>
                </a:solidFill>
              </a:rPr>
              <a:t>ClearPath</a:t>
            </a:r>
            <a:endParaRPr lang="en-US" sz="4400" dirty="0">
              <a:solidFill>
                <a:schemeClr val="tx1"/>
              </a:solidFill>
            </a:endParaRPr>
          </a:p>
        </p:txBody>
      </p:sp>
      <p:sp>
        <p:nvSpPr>
          <p:cNvPr id="4" name="Slide Number Placeholder 3">
            <a:extLst>
              <a:ext uri="{FF2B5EF4-FFF2-40B4-BE49-F238E27FC236}">
                <a16:creationId xmlns:a16="http://schemas.microsoft.com/office/drawing/2014/main" id="{1EBA1B4A-78FB-6E4B-2D54-C3F952C189B7}"/>
              </a:ext>
            </a:extLst>
          </p:cNvPr>
          <p:cNvSpPr>
            <a:spLocks noGrp="1"/>
          </p:cNvSpPr>
          <p:nvPr>
            <p:ph type="sldNum" sz="quarter" idx="12"/>
          </p:nvPr>
        </p:nvSpPr>
        <p:spPr/>
        <p:txBody>
          <a:bodyPr/>
          <a:lstStyle/>
          <a:p>
            <a:fld id="{C263D6C4-4840-40CC-AC84-17E24B3B7BDE}" type="slidenum">
              <a:rPr lang="en-US" noProof="0" smtClean="0"/>
              <a:pPr/>
              <a:t>9</a:t>
            </a:fld>
            <a:endParaRPr lang="en-US" noProof="0"/>
          </a:p>
        </p:txBody>
      </p:sp>
      <p:sp>
        <p:nvSpPr>
          <p:cNvPr id="3" name="TextBox 2">
            <a:extLst>
              <a:ext uri="{FF2B5EF4-FFF2-40B4-BE49-F238E27FC236}">
                <a16:creationId xmlns:a16="http://schemas.microsoft.com/office/drawing/2014/main" id="{9F9E2C7B-CF97-F0BE-6DCA-745F7BF615A0}"/>
              </a:ext>
            </a:extLst>
          </p:cNvPr>
          <p:cNvSpPr txBox="1"/>
          <p:nvPr/>
        </p:nvSpPr>
        <p:spPr>
          <a:xfrm rot="20069289">
            <a:off x="4512039" y="2485608"/>
            <a:ext cx="2214068" cy="646331"/>
          </a:xfrm>
          <a:prstGeom prst="rect">
            <a:avLst/>
          </a:prstGeom>
          <a:noFill/>
        </p:spPr>
        <p:txBody>
          <a:bodyPr wrap="none" rtlCol="0">
            <a:spAutoFit/>
          </a:bodyPr>
          <a:lstStyle/>
          <a:p>
            <a:r>
              <a:rPr lang="en-US" sz="3600" b="1" dirty="0">
                <a:solidFill>
                  <a:srgbClr val="FF0000"/>
                </a:solidFill>
              </a:rPr>
              <a:t>EXAMPLE</a:t>
            </a:r>
          </a:p>
        </p:txBody>
      </p:sp>
      <p:sp>
        <p:nvSpPr>
          <p:cNvPr id="9" name="TextBox 8">
            <a:extLst>
              <a:ext uri="{FF2B5EF4-FFF2-40B4-BE49-F238E27FC236}">
                <a16:creationId xmlns:a16="http://schemas.microsoft.com/office/drawing/2014/main" id="{C87957CB-34A1-48A6-6B94-9A1C2BA16794}"/>
              </a:ext>
            </a:extLst>
          </p:cNvPr>
          <p:cNvSpPr txBox="1"/>
          <p:nvPr/>
        </p:nvSpPr>
        <p:spPr>
          <a:xfrm>
            <a:off x="838200" y="5416507"/>
            <a:ext cx="10515600" cy="1015663"/>
          </a:xfrm>
          <a:prstGeom prst="rect">
            <a:avLst/>
          </a:prstGeom>
          <a:noFill/>
        </p:spPr>
        <p:txBody>
          <a:bodyPr wrap="square">
            <a:spAutoFit/>
          </a:bodyPr>
          <a:lstStyle/>
          <a:p>
            <a:pPr marL="0" indent="0">
              <a:buNone/>
            </a:pPr>
            <a:r>
              <a:rPr lang="en-US" sz="2000" dirty="0">
                <a:solidFill>
                  <a:srgbClr val="FF0000"/>
                </a:solidFill>
              </a:rPr>
              <a:t>OPTIONAL SAMPLE TEXT: By electrifying the vehicle fleet, upgrading wastewater pumps, and switching to heat pumps in the community center, the Town surpasses the 2030 CLCPA reduction goal of 40%. </a:t>
            </a:r>
          </a:p>
        </p:txBody>
      </p:sp>
      <p:sp>
        <p:nvSpPr>
          <p:cNvPr id="5" name="TextBox 4">
            <a:extLst>
              <a:ext uri="{FF2B5EF4-FFF2-40B4-BE49-F238E27FC236}">
                <a16:creationId xmlns:a16="http://schemas.microsoft.com/office/drawing/2014/main" id="{E9A777E7-012F-251D-1FDB-B7EBAC599731}"/>
              </a:ext>
            </a:extLst>
          </p:cNvPr>
          <p:cNvSpPr txBox="1"/>
          <p:nvPr/>
        </p:nvSpPr>
        <p:spPr>
          <a:xfrm>
            <a:off x="8606804" y="2915507"/>
            <a:ext cx="3235426" cy="1384995"/>
          </a:xfrm>
          <a:prstGeom prst="rect">
            <a:avLst/>
          </a:prstGeom>
          <a:noFill/>
        </p:spPr>
        <p:txBody>
          <a:bodyPr wrap="square" rtlCol="0">
            <a:spAutoFit/>
          </a:bodyPr>
          <a:lstStyle/>
          <a:p>
            <a:r>
              <a:rPr lang="en-US" sz="2800" b="1" i="1" dirty="0">
                <a:solidFill>
                  <a:srgbClr val="FF0000"/>
                </a:solidFill>
              </a:rPr>
              <a:t>Choose 1-2 highest priority strategies / actions to highlight </a:t>
            </a:r>
          </a:p>
        </p:txBody>
      </p:sp>
    </p:spTree>
    <p:extLst>
      <p:ext uri="{BB962C8B-B14F-4D97-AF65-F5344CB8AC3E}">
        <p14:creationId xmlns:p14="http://schemas.microsoft.com/office/powerpoint/2010/main" val="2811114575"/>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E4E29C70673249B13A2C4BE73D9DDF" ma:contentTypeVersion="17" ma:contentTypeDescription="Create a new document." ma:contentTypeScope="" ma:versionID="8889b5a6fcf431c34a9235aa608176b2">
  <xsd:schema xmlns:xsd="http://www.w3.org/2001/XMLSchema" xmlns:xs="http://www.w3.org/2001/XMLSchema" xmlns:p="http://schemas.microsoft.com/office/2006/metadata/properties" xmlns:ns2="35ff913d-04b8-42c4-8224-715fc4363c40" xmlns:ns3="911f48ee-4e2b-4284-bd23-8548de033bf6" targetNamespace="http://schemas.microsoft.com/office/2006/metadata/properties" ma:root="true" ma:fieldsID="5dff9ec70b6b9d2ccf3c151ceae6c788" ns2:_="" ns3:_="">
    <xsd:import namespace="35ff913d-04b8-42c4-8224-715fc4363c40"/>
    <xsd:import namespace="911f48ee-4e2b-4284-bd23-8548de033bf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ff913d-04b8-42c4-8224-715fc4363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542df9d-88fd-474c-8448-5c5444ff0a0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1f48ee-4e2b-4284-bd23-8548de033bf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d754a60-e4ee-42de-9dd4-3563288c0572}" ma:internalName="TaxCatchAll" ma:showField="CatchAllData" ma:web="911f48ee-4e2b-4284-bd23-8548de033b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35ff913d-04b8-42c4-8224-715fc4363c40" xsi:nil="true"/>
    <lcf76f155ced4ddcb4097134ff3c332f xmlns="35ff913d-04b8-42c4-8224-715fc4363c40">
      <Terms xmlns="http://schemas.microsoft.com/office/infopath/2007/PartnerControls"/>
    </lcf76f155ced4ddcb4097134ff3c332f>
    <TaxCatchAll xmlns="911f48ee-4e2b-4284-bd23-8548de033bf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A346FD-0949-4260-8294-0DE2E0311795}">
  <ds:schemaRefs>
    <ds:schemaRef ds:uri="35ff913d-04b8-42c4-8224-715fc4363c40"/>
    <ds:schemaRef ds:uri="911f48ee-4e2b-4284-bd23-8548de033bf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5757914-1161-4661-9696-421FD6935CDD}">
  <ds:schemaRefs>
    <ds:schemaRef ds:uri="35ff913d-04b8-42c4-8224-715fc4363c40"/>
    <ds:schemaRef ds:uri="911f48ee-4e2b-4284-bd23-8548de033bf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B26E0C9-B2AA-42E6-97B6-E1B7D9EAF1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28324</TotalTime>
  <Words>1455</Words>
  <Application>Microsoft Office PowerPoint</Application>
  <PresentationFormat>Widescreen</PresentationFormat>
  <Paragraphs>233</Paragraphs>
  <Slides>16</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Corbel</vt:lpstr>
      <vt:lpstr>Garamond</vt:lpstr>
      <vt:lpstr>Noto Sans Symbols</vt:lpstr>
      <vt:lpstr>Roboto</vt:lpstr>
      <vt:lpstr>Tahoma</vt:lpstr>
      <vt:lpstr>Trade Gothic LT Pro</vt:lpstr>
      <vt:lpstr>Depth</vt:lpstr>
      <vt:lpstr>Climate Action Planning Institute  Cohort Presentation </vt:lpstr>
      <vt:lpstr>Table of Contents </vt:lpstr>
      <vt:lpstr>1.Emissions Sector Pie from GHG Inventory</vt:lpstr>
      <vt:lpstr>2. GHG Emissions Reduction Goal + Mitigation Objectives </vt:lpstr>
      <vt:lpstr>3.Recommended Strategies Overview </vt:lpstr>
      <vt:lpstr>4. Lead Actors and Success Metrics / KPIs </vt:lpstr>
      <vt:lpstr>PowerPoint Presentation</vt:lpstr>
      <vt:lpstr>5. Co-Benefits and Reduction Potential</vt:lpstr>
      <vt:lpstr>6. Reduction Measures Graphs from ClearPath</vt:lpstr>
      <vt:lpstr>7.Implementation Plan with Priorities / Timeline</vt:lpstr>
      <vt:lpstr>8.Draft Vision Statement </vt:lpstr>
      <vt:lpstr>9.Public Outreach: Key Stakeholder Meetings </vt:lpstr>
      <vt:lpstr>Optional - Outreach addressing Climate Equity an/or Disadvantaged Communities  </vt:lpstr>
      <vt:lpstr>10. Remaining Tasks - Next Steps </vt:lpstr>
      <vt:lpstr>Acknowledgements / Thanks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dc:title>
  <dc:creator>Boelset, Nils</dc:creator>
  <cp:lastModifiedBy>Mary Lambert</cp:lastModifiedBy>
  <cp:revision>71</cp:revision>
  <cp:lastPrinted>2023-01-15T19:52:24Z</cp:lastPrinted>
  <dcterms:created xsi:type="dcterms:W3CDTF">2022-06-17T01:10:43Z</dcterms:created>
  <dcterms:modified xsi:type="dcterms:W3CDTF">2024-03-05T22:35:40Z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0x01010018E4E29C70673249B13A2C4BE73D9DDF</vt:lpwstr>
  </property>
  <property fmtid="{D5CDD505-2E9C-101B-9397-08002B2CF9AE}" pid="3" name="MSIP_Label_cb91ea28-dca1-4266-a4f7-ebceb983bddc_Enabled">
    <vt:lpwstr>true</vt:lpwstr>
  </property>
  <property fmtid="{D5CDD505-2E9C-101B-9397-08002B2CF9AE}" pid="4" name="MSIP_Label_cb91ea28-dca1-4266-a4f7-ebceb983bddc_SetDate">
    <vt:lpwstr>2022-06-17T01:11:53Z</vt:lpwstr>
  </property>
  <property fmtid="{D5CDD505-2E9C-101B-9397-08002B2CF9AE}" pid="5" name="MSIP_Label_cb91ea28-dca1-4266-a4f7-ebceb983bddc_Method">
    <vt:lpwstr>Privileged</vt:lpwstr>
  </property>
  <property fmtid="{D5CDD505-2E9C-101B-9397-08002B2CF9AE}" pid="6" name="MSIP_Label_cb91ea28-dca1-4266-a4f7-ebceb983bddc_Name">
    <vt:lpwstr>Public</vt:lpwstr>
  </property>
  <property fmtid="{D5CDD505-2E9C-101B-9397-08002B2CF9AE}" pid="7" name="MSIP_Label_cb91ea28-dca1-4266-a4f7-ebceb983bddc_SiteId">
    <vt:lpwstr>4cbfea0a-b872-47f0-b51c-1c64953c3f0b</vt:lpwstr>
  </property>
  <property fmtid="{D5CDD505-2E9C-101B-9397-08002B2CF9AE}" pid="8" name="MSIP_Label_cb91ea28-dca1-4266-a4f7-ebceb983bddc_ActionId">
    <vt:lpwstr>f9fd50c9-7b93-465a-843b-b0c91566ca1a</vt:lpwstr>
  </property>
  <property fmtid="{D5CDD505-2E9C-101B-9397-08002B2CF9AE}" pid="9" name="MSIP_Label_cb91ea28-dca1-4266-a4f7-ebceb983bddc_ContentBits">
    <vt:lpwstr>0</vt:lpwstr>
  </property>
  <property fmtid="{D5CDD505-2E9C-101B-9397-08002B2CF9AE}" pid="10" name="MediaServiceImageTags">
    <vt:lpwstr/>
  </property>
</Properties>
</file>